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presentation.xml" ContentType="application/vnd.openxmlformats-officedocument.presentationml.presentation.main+xml"/>
  <Override PartName="/ppt/presProps.xml" ContentType="application/vnd.openxmlformats-officedocument.presentationml.presPro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Layouts/_rels/slideLayout33.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6.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2.xml.rels" ContentType="application/vnd.openxmlformats-package.relationships+xml"/>
  <Override PartName="/ppt/slideLayouts/_rels/slideLayout5.xml.rels" ContentType="application/vnd.openxmlformats-package.relationships+xml"/>
  <Override PartName="/ppt/slideLayouts/_rels/slideLayout24.xml.rels" ContentType="application/vnd.openxmlformats-package.relationships+xml"/>
  <Override PartName="/ppt/slideLayouts/_rels/slideLayout26.xml.rels" ContentType="application/vnd.openxmlformats-package.relationships+xml"/>
  <Override PartName="/ppt/slideLayouts/_rels/slideLayout34.xml.rels" ContentType="application/vnd.openxmlformats-package.relationships+xml"/>
  <Override PartName="/ppt/slideLayouts/_rels/slideLayout17.xml.rels" ContentType="application/vnd.openxmlformats-package.relationships+xml"/>
  <Override PartName="/ppt/slideLayouts/_rels/slideLayout25.xml.rels" ContentType="application/vnd.openxmlformats-package.relationships+xml"/>
  <Override PartName="/ppt/slideLayouts/_rels/slideLayout18.xml.rels" ContentType="application/vnd.openxmlformats-package.relationships+xml"/>
  <Override PartName="/ppt/slideLayouts/_rels/slideLayout35.xml.rels" ContentType="application/vnd.openxmlformats-package.relationships+xml"/>
  <Override PartName="/ppt/slideLayouts/_rels/slideLayout27.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8.xml.rels" ContentType="application/vnd.openxmlformats-package.relationships+xml"/>
  <Override PartName="/ppt/slideLayouts/_rels/slideLayout3.xml.rels" ContentType="application/vnd.openxmlformats-package.relationships+xml"/>
  <Override PartName="/ppt/slideLayouts/_rels/slideLayout13.xml.rels" ContentType="application/vnd.openxmlformats-package.relationships+xml"/>
  <Override PartName="/ppt/slideLayouts/_rels/slideLayout30.xml.rels" ContentType="application/vnd.openxmlformats-package.relationships+xml"/>
  <Override PartName="/ppt/slideLayouts/_rels/slideLayout22.xml.rels" ContentType="application/vnd.openxmlformats-package.relationships+xml"/>
  <Override PartName="/ppt/slideLayouts/_rels/slideLayout31.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2.xml.rels" ContentType="application/vnd.openxmlformats-package.relationships+xml"/>
  <Override PartName="/ppt/slideLayouts/_rels/slideLayout28.xml.rels" ContentType="application/vnd.openxmlformats-package.relationships+xml"/>
  <Override PartName="/ppt/slideLayouts/_rels/slideLayout1.xml.rels" ContentType="application/vnd.openxmlformats-package.relationships+xml"/>
  <Override PartName="/ppt/slideLayouts/_rels/slideLayout19.xml.rels" ContentType="application/vnd.openxmlformats-package.relationships+xml"/>
  <Override PartName="/ppt/slideLayouts/_rels/slideLayout36.xml.rels" ContentType="application/vnd.openxmlformats-package.relationships+xml"/>
  <Override PartName="/ppt/slideLayouts/slideLayout26.xml" ContentType="application/vnd.openxmlformats-officedocument.presentationml.slideLayout+xml"/>
  <Override PartName="/ppt/slideLayouts/slideLayout18.xml" ContentType="application/vnd.openxmlformats-officedocument.presentationml.slideLayout+xml"/>
  <Override PartName="/ppt/slideLayouts/slideLayout35.xml" ContentType="application/vnd.openxmlformats-officedocument.presentationml.slideLayout+xml"/>
  <Override PartName="/ppt/slideLayouts/slideLayout25.xml" ContentType="application/vnd.openxmlformats-officedocument.presentationml.slideLayout+xml"/>
  <Override PartName="/ppt/slideLayouts/slideLayout17.xml" ContentType="application/vnd.openxmlformats-officedocument.presentationml.slideLayout+xml"/>
  <Override PartName="/ppt/slideLayouts/slideLayout34.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29.xml" ContentType="application/vnd.openxmlformats-officedocument.presentationml.slideLayout+xml"/>
  <Override PartName="/ppt/slideLayouts/slideLayout8.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7.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2.xml" ContentType="application/vnd.openxmlformats-officedocument.presentationml.slideLayout+xml"/>
  <Override PartName="/ppt/slideLayouts/slideLayout28.xml" ContentType="application/vnd.openxmlformats-officedocument.presentationml.slideLayout+xml"/>
  <Override PartName="/ppt/slideLayouts/slideLayout1.xml" ContentType="application/vnd.openxmlformats-officedocument.presentationml.slideLayout+xml"/>
  <Override PartName="/ppt/slideLayouts/slideLayout36.xml" ContentType="application/vnd.openxmlformats-officedocument.presentationml.slideLayout+xml"/>
  <Override PartName="/ppt/slideLayouts/slideLayout19.xml" ContentType="application/vnd.openxmlformats-officedocument.presentationml.slideLayout+xml"/>
  <Override PartName="/ppt/slideLayouts/slideLayout27.xml" ContentType="application/vnd.openxmlformats-officedocument.presentationml.slideLayout+xml"/>
  <Override PartName="/ppt/slideLayouts/slideLayout14.xml" ContentType="application/vnd.openxmlformats-officedocument.presentationml.slideLayout+xml"/>
  <Override PartName="/ppt/slideLayouts/slideLayout31.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9.xml" ContentType="application/vnd.openxmlformats-officedocument.presentationml.slideLayout+xml"/>
  <Override PartName="/ppt/slideLayouts/slideLayout15.xml" ContentType="application/vnd.openxmlformats-officedocument.presentationml.slideLayout+xml"/>
  <Override PartName="/ppt/slideLayouts/slideLayout32.xml" ContentType="application/vnd.openxmlformats-officedocument.presentationml.slideLayout+xml"/>
  <Override PartName="/ppt/slideLayouts/slideLayout16.xml" ContentType="application/vnd.openxmlformats-officedocument.presentationml.slideLayout+xml"/>
  <Override PartName="/ppt/slideLayouts/slideLayout33.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28" name="PlaceHolder 2"/>
          <p:cNvSpPr>
            <a:spLocks noGrp="1"/>
          </p:cNvSpPr>
          <p:nvPr>
            <p:ph/>
          </p:nvPr>
        </p:nvSpPr>
        <p:spPr>
          <a:xfrm>
            <a:off x="504000" y="1326600"/>
            <a:ext cx="907200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29" name="PlaceHolder 3"/>
          <p:cNvSpPr>
            <a:spLocks noGrp="1"/>
          </p:cNvSpPr>
          <p:nvPr>
            <p:ph/>
          </p:nvPr>
        </p:nvSpPr>
        <p:spPr>
          <a:xfrm>
            <a:off x="504000" y="3044160"/>
            <a:ext cx="907200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31" name="PlaceHolder 2"/>
          <p:cNvSpPr>
            <a:spLocks noGrp="1"/>
          </p:cNvSpPr>
          <p:nvPr>
            <p:ph/>
          </p:nvPr>
        </p:nvSpPr>
        <p:spPr>
          <a:xfrm>
            <a:off x="50400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32" name="PlaceHolder 3"/>
          <p:cNvSpPr>
            <a:spLocks noGrp="1"/>
          </p:cNvSpPr>
          <p:nvPr>
            <p:ph/>
          </p:nvPr>
        </p:nvSpPr>
        <p:spPr>
          <a:xfrm>
            <a:off x="515268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33" name="PlaceHolder 4"/>
          <p:cNvSpPr>
            <a:spLocks noGrp="1"/>
          </p:cNvSpPr>
          <p:nvPr>
            <p:ph/>
          </p:nvPr>
        </p:nvSpPr>
        <p:spPr>
          <a:xfrm>
            <a:off x="50400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34" name="PlaceHolder 5"/>
          <p:cNvSpPr>
            <a:spLocks noGrp="1"/>
          </p:cNvSpPr>
          <p:nvPr>
            <p:ph/>
          </p:nvPr>
        </p:nvSpPr>
        <p:spPr>
          <a:xfrm>
            <a:off x="515268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36" name="PlaceHolder 2"/>
          <p:cNvSpPr>
            <a:spLocks noGrp="1"/>
          </p:cNvSpPr>
          <p:nvPr>
            <p:ph/>
          </p:nvPr>
        </p:nvSpPr>
        <p:spPr>
          <a:xfrm>
            <a:off x="504000" y="132660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37" name="PlaceHolder 3"/>
          <p:cNvSpPr>
            <a:spLocks noGrp="1"/>
          </p:cNvSpPr>
          <p:nvPr>
            <p:ph/>
          </p:nvPr>
        </p:nvSpPr>
        <p:spPr>
          <a:xfrm>
            <a:off x="3571560" y="132660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38" name="PlaceHolder 4"/>
          <p:cNvSpPr>
            <a:spLocks noGrp="1"/>
          </p:cNvSpPr>
          <p:nvPr>
            <p:ph/>
          </p:nvPr>
        </p:nvSpPr>
        <p:spPr>
          <a:xfrm>
            <a:off x="6639120" y="132660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39" name="PlaceHolder 5"/>
          <p:cNvSpPr>
            <a:spLocks noGrp="1"/>
          </p:cNvSpPr>
          <p:nvPr>
            <p:ph/>
          </p:nvPr>
        </p:nvSpPr>
        <p:spPr>
          <a:xfrm>
            <a:off x="504000" y="304416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40" name="PlaceHolder 6"/>
          <p:cNvSpPr>
            <a:spLocks noGrp="1"/>
          </p:cNvSpPr>
          <p:nvPr>
            <p:ph/>
          </p:nvPr>
        </p:nvSpPr>
        <p:spPr>
          <a:xfrm>
            <a:off x="3571560" y="304416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41" name="PlaceHolder 7"/>
          <p:cNvSpPr>
            <a:spLocks noGrp="1"/>
          </p:cNvSpPr>
          <p:nvPr>
            <p:ph/>
          </p:nvPr>
        </p:nvSpPr>
        <p:spPr>
          <a:xfrm>
            <a:off x="6639120" y="304416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5D48A362-5792-44E9-B056-5D5F6DF52F9F}" type="slidenum">
              <a:t>&lt;#&gt;</a:t>
            </a:fld>
          </a:p>
        </p:txBody>
      </p:sp>
      <p:sp>
        <p:nvSpPr>
          <p:cNvPr id="4" name="PlaceHolder 3"/>
          <p:cNvSpPr>
            <a:spLocks noGrp="1"/>
          </p:cNvSpPr>
          <p:nvPr>
            <p:ph type="dt" idx="1"/>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53" name="PlaceHolder 2"/>
          <p:cNvSpPr>
            <a:spLocks noGrp="1"/>
          </p:cNvSpPr>
          <p:nvPr>
            <p:ph type="subTitle"/>
          </p:nvPr>
        </p:nvSpPr>
        <p:spPr>
          <a:xfrm>
            <a:off x="504000" y="1326600"/>
            <a:ext cx="9072000" cy="3288240"/>
          </a:xfrm>
          <a:prstGeom prst="rect">
            <a:avLst/>
          </a:prstGeom>
          <a:noFill/>
          <a:ln w="0">
            <a:noFill/>
          </a:ln>
        </p:spPr>
        <p:txBody>
          <a:bodyPr lIns="0" rIns="0" tIns="0" bIns="0" anchor="ctr">
            <a:noAutofit/>
          </a:bodyPr>
          <a:p>
            <a:pPr indent="0" algn="ctr">
              <a:buNone/>
            </a:pPr>
            <a:endParaRPr b="0" lang="en-IN" sz="3200" spc="-1" strike="noStrike">
              <a:solidFill>
                <a:srgbClr val="ffffff"/>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F2EB9300-7819-40EC-931F-7135CF654CB2}"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55" name="PlaceHolder 2"/>
          <p:cNvSpPr>
            <a:spLocks noGrp="1"/>
          </p:cNvSpPr>
          <p:nvPr>
            <p:ph/>
          </p:nvPr>
        </p:nvSpPr>
        <p:spPr>
          <a:xfrm>
            <a:off x="504000" y="1326600"/>
            <a:ext cx="907200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8D228F88-9C92-4D93-89D6-DA7F2C3CB9FE}"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57" name="PlaceHolder 2"/>
          <p:cNvSpPr>
            <a:spLocks noGrp="1"/>
          </p:cNvSpPr>
          <p:nvPr>
            <p:ph/>
          </p:nvPr>
        </p:nvSpPr>
        <p:spPr>
          <a:xfrm>
            <a:off x="50400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58" name="PlaceHolder 3"/>
          <p:cNvSpPr>
            <a:spLocks noGrp="1"/>
          </p:cNvSpPr>
          <p:nvPr>
            <p:ph/>
          </p:nvPr>
        </p:nvSpPr>
        <p:spPr>
          <a:xfrm>
            <a:off x="515268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E33F6044-2ACE-4347-9EE1-CAB954D94CC6}"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9"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B1B71028-23DE-45C4-A219-865048A14155}"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0" name="PlaceHolder 1"/>
          <p:cNvSpPr>
            <a:spLocks noGrp="1"/>
          </p:cNvSpPr>
          <p:nvPr>
            <p:ph type="subTitle"/>
          </p:nvPr>
        </p:nvSpPr>
        <p:spPr>
          <a:xfrm>
            <a:off x="144000" y="72000"/>
            <a:ext cx="9540000" cy="3004920"/>
          </a:xfrm>
          <a:prstGeom prst="rect">
            <a:avLst/>
          </a:prstGeom>
          <a:noFill/>
          <a:ln w="0">
            <a:noFill/>
          </a:ln>
        </p:spPr>
        <p:txBody>
          <a:bodyPr lIns="0" rIns="0" tIns="0" bIns="0" anchor="ctr">
            <a:noAutofit/>
          </a:bodyPr>
          <a:p>
            <a:pPr algn="ctr"/>
            <a:endParaRPr b="0" lang="en-IN" sz="3200" spc="-1" strike="noStrike">
              <a:solidFill>
                <a:srgbClr val="ffffff"/>
              </a:solidFill>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BB8892BE-8E2E-47EF-9488-E545384CC102}"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62" name="PlaceHolder 2"/>
          <p:cNvSpPr>
            <a:spLocks noGrp="1"/>
          </p:cNvSpPr>
          <p:nvPr>
            <p:ph/>
          </p:nvPr>
        </p:nvSpPr>
        <p:spPr>
          <a:xfrm>
            <a:off x="50400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3" name="PlaceHolder 3"/>
          <p:cNvSpPr>
            <a:spLocks noGrp="1"/>
          </p:cNvSpPr>
          <p:nvPr>
            <p:ph/>
          </p:nvPr>
        </p:nvSpPr>
        <p:spPr>
          <a:xfrm>
            <a:off x="515268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4" name="PlaceHolder 4"/>
          <p:cNvSpPr>
            <a:spLocks noGrp="1"/>
          </p:cNvSpPr>
          <p:nvPr>
            <p:ph/>
          </p:nvPr>
        </p:nvSpPr>
        <p:spPr>
          <a:xfrm>
            <a:off x="50400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69C4789E-3B0B-4691-87BC-D12BFC18E2C0}"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7" name="PlaceHolder 2"/>
          <p:cNvSpPr>
            <a:spLocks noGrp="1"/>
          </p:cNvSpPr>
          <p:nvPr>
            <p:ph type="subTitle"/>
          </p:nvPr>
        </p:nvSpPr>
        <p:spPr>
          <a:xfrm>
            <a:off x="504000" y="1326600"/>
            <a:ext cx="9072000" cy="3288240"/>
          </a:xfrm>
          <a:prstGeom prst="rect">
            <a:avLst/>
          </a:prstGeom>
          <a:noFill/>
          <a:ln w="0">
            <a:noFill/>
          </a:ln>
        </p:spPr>
        <p:txBody>
          <a:bodyPr lIns="0" rIns="0" tIns="0" bIns="0" anchor="ctr">
            <a:noAutofit/>
          </a:bodyPr>
          <a:p>
            <a:pPr indent="0" algn="ctr">
              <a:buNone/>
            </a:pPr>
            <a:endParaRPr b="0" lang="en-IN" sz="3200" spc="-1" strike="noStrike">
              <a:solidFill>
                <a:srgbClr val="ffffff"/>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66" name="PlaceHolder 2"/>
          <p:cNvSpPr>
            <a:spLocks noGrp="1"/>
          </p:cNvSpPr>
          <p:nvPr>
            <p:ph/>
          </p:nvPr>
        </p:nvSpPr>
        <p:spPr>
          <a:xfrm>
            <a:off x="50400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7" name="PlaceHolder 3"/>
          <p:cNvSpPr>
            <a:spLocks noGrp="1"/>
          </p:cNvSpPr>
          <p:nvPr>
            <p:ph/>
          </p:nvPr>
        </p:nvSpPr>
        <p:spPr>
          <a:xfrm>
            <a:off x="515268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8" name="PlaceHolder 4"/>
          <p:cNvSpPr>
            <a:spLocks noGrp="1"/>
          </p:cNvSpPr>
          <p:nvPr>
            <p:ph/>
          </p:nvPr>
        </p:nvSpPr>
        <p:spPr>
          <a:xfrm>
            <a:off x="515268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A416EE7E-1C0A-4AB7-80C2-392052CC994C}"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70" name="PlaceHolder 2"/>
          <p:cNvSpPr>
            <a:spLocks noGrp="1"/>
          </p:cNvSpPr>
          <p:nvPr>
            <p:ph/>
          </p:nvPr>
        </p:nvSpPr>
        <p:spPr>
          <a:xfrm>
            <a:off x="50400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71" name="PlaceHolder 3"/>
          <p:cNvSpPr>
            <a:spLocks noGrp="1"/>
          </p:cNvSpPr>
          <p:nvPr>
            <p:ph/>
          </p:nvPr>
        </p:nvSpPr>
        <p:spPr>
          <a:xfrm>
            <a:off x="515268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72" name="PlaceHolder 4"/>
          <p:cNvSpPr>
            <a:spLocks noGrp="1"/>
          </p:cNvSpPr>
          <p:nvPr>
            <p:ph/>
          </p:nvPr>
        </p:nvSpPr>
        <p:spPr>
          <a:xfrm>
            <a:off x="504000" y="3044160"/>
            <a:ext cx="907200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9571F4CE-5042-4A01-BC5D-1E8CABF16CBC}"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74" name="PlaceHolder 2"/>
          <p:cNvSpPr>
            <a:spLocks noGrp="1"/>
          </p:cNvSpPr>
          <p:nvPr>
            <p:ph/>
          </p:nvPr>
        </p:nvSpPr>
        <p:spPr>
          <a:xfrm>
            <a:off x="504000" y="1326600"/>
            <a:ext cx="907200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75" name="PlaceHolder 3"/>
          <p:cNvSpPr>
            <a:spLocks noGrp="1"/>
          </p:cNvSpPr>
          <p:nvPr>
            <p:ph/>
          </p:nvPr>
        </p:nvSpPr>
        <p:spPr>
          <a:xfrm>
            <a:off x="504000" y="3044160"/>
            <a:ext cx="907200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64921EE9-4FDB-4A98-881A-F911A4EA2222}"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77" name="PlaceHolder 2"/>
          <p:cNvSpPr>
            <a:spLocks noGrp="1"/>
          </p:cNvSpPr>
          <p:nvPr>
            <p:ph/>
          </p:nvPr>
        </p:nvSpPr>
        <p:spPr>
          <a:xfrm>
            <a:off x="50400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78" name="PlaceHolder 3"/>
          <p:cNvSpPr>
            <a:spLocks noGrp="1"/>
          </p:cNvSpPr>
          <p:nvPr>
            <p:ph/>
          </p:nvPr>
        </p:nvSpPr>
        <p:spPr>
          <a:xfrm>
            <a:off x="515268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79" name="PlaceHolder 4"/>
          <p:cNvSpPr>
            <a:spLocks noGrp="1"/>
          </p:cNvSpPr>
          <p:nvPr>
            <p:ph/>
          </p:nvPr>
        </p:nvSpPr>
        <p:spPr>
          <a:xfrm>
            <a:off x="50400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80" name="PlaceHolder 5"/>
          <p:cNvSpPr>
            <a:spLocks noGrp="1"/>
          </p:cNvSpPr>
          <p:nvPr>
            <p:ph/>
          </p:nvPr>
        </p:nvSpPr>
        <p:spPr>
          <a:xfrm>
            <a:off x="515268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86EAFFE4-CC40-4FC1-B071-BB084C95CD86}" type="slidenum">
              <a:t>&lt;#&gt;</a:t>
            </a:fld>
          </a:p>
        </p:txBody>
      </p:sp>
      <p:sp>
        <p:nvSpPr>
          <p:cNvPr id="9" name="PlaceHolder 8"/>
          <p:cNvSpPr>
            <a:spLocks noGrp="1"/>
          </p:cNvSpPr>
          <p:nvPr>
            <p:ph type="dt" idx="1"/>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82" name="PlaceHolder 2"/>
          <p:cNvSpPr>
            <a:spLocks noGrp="1"/>
          </p:cNvSpPr>
          <p:nvPr>
            <p:ph/>
          </p:nvPr>
        </p:nvSpPr>
        <p:spPr>
          <a:xfrm>
            <a:off x="504000" y="132660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83" name="PlaceHolder 3"/>
          <p:cNvSpPr>
            <a:spLocks noGrp="1"/>
          </p:cNvSpPr>
          <p:nvPr>
            <p:ph/>
          </p:nvPr>
        </p:nvSpPr>
        <p:spPr>
          <a:xfrm>
            <a:off x="3571560" y="132660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84" name="PlaceHolder 4"/>
          <p:cNvSpPr>
            <a:spLocks noGrp="1"/>
          </p:cNvSpPr>
          <p:nvPr>
            <p:ph/>
          </p:nvPr>
        </p:nvSpPr>
        <p:spPr>
          <a:xfrm>
            <a:off x="6639120" y="132660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85" name="PlaceHolder 5"/>
          <p:cNvSpPr>
            <a:spLocks noGrp="1"/>
          </p:cNvSpPr>
          <p:nvPr>
            <p:ph/>
          </p:nvPr>
        </p:nvSpPr>
        <p:spPr>
          <a:xfrm>
            <a:off x="504000" y="304416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86" name="PlaceHolder 6"/>
          <p:cNvSpPr>
            <a:spLocks noGrp="1"/>
          </p:cNvSpPr>
          <p:nvPr>
            <p:ph/>
          </p:nvPr>
        </p:nvSpPr>
        <p:spPr>
          <a:xfrm>
            <a:off x="3571560" y="304416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87" name="PlaceHolder 7"/>
          <p:cNvSpPr>
            <a:spLocks noGrp="1"/>
          </p:cNvSpPr>
          <p:nvPr>
            <p:ph/>
          </p:nvPr>
        </p:nvSpPr>
        <p:spPr>
          <a:xfrm>
            <a:off x="6639120" y="304416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527089E2-E913-4380-8506-FCE5DF134714}" type="slidenum">
              <a:t>&lt;#&gt;</a:t>
            </a:fld>
          </a:p>
        </p:txBody>
      </p:sp>
      <p:sp>
        <p:nvSpPr>
          <p:cNvPr id="11" name="PlaceHolder 10"/>
          <p:cNvSpPr>
            <a:spLocks noGrp="1"/>
          </p:cNvSpPr>
          <p:nvPr>
            <p:ph type="dt" idx="1"/>
          </p:nvPr>
        </p:nvSpPr>
        <p:spPr/>
        <p:txBody>
          <a:bodyPr/>
          <a:p>
            <a:r>
              <a:rPr lang="en-IN"/>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AACB2B94-E874-4FDD-8FD4-9ABBC238A6CE}" type="slidenum">
              <a:t>&lt;#&gt;</a:t>
            </a:fld>
          </a:p>
        </p:txBody>
      </p:sp>
      <p:sp>
        <p:nvSpPr>
          <p:cNvPr id="4" name="PlaceHolder 3"/>
          <p:cNvSpPr>
            <a:spLocks noGrp="1"/>
          </p:cNvSpPr>
          <p:nvPr>
            <p:ph type="dt" idx="4"/>
          </p:nvPr>
        </p:nvSpPr>
        <p:spPr/>
        <p:txBody>
          <a:bodyPr/>
          <a:p>
            <a:r>
              <a:rPr lang="en-IN"/>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1"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02" name="PlaceHolder 2"/>
          <p:cNvSpPr>
            <a:spLocks noGrp="1"/>
          </p:cNvSpPr>
          <p:nvPr>
            <p:ph type="subTitle"/>
          </p:nvPr>
        </p:nvSpPr>
        <p:spPr>
          <a:xfrm>
            <a:off x="504000" y="1326600"/>
            <a:ext cx="9072000" cy="3288240"/>
          </a:xfrm>
          <a:prstGeom prst="rect">
            <a:avLst/>
          </a:prstGeom>
          <a:noFill/>
          <a:ln w="0">
            <a:noFill/>
          </a:ln>
        </p:spPr>
        <p:txBody>
          <a:bodyPr lIns="0" rIns="0" tIns="0" bIns="0" anchor="ctr">
            <a:noAutofit/>
          </a:bodyPr>
          <a:p>
            <a:pPr indent="0" algn="ctr">
              <a:buNone/>
            </a:pPr>
            <a:endParaRPr b="0" lang="en-IN" sz="3200" spc="-1" strike="noStrike">
              <a:solidFill>
                <a:srgbClr val="ffffff"/>
              </a:solidFill>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E6169885-C0EA-4EBE-A3A4-39AA5396E484}"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04" name="PlaceHolder 2"/>
          <p:cNvSpPr>
            <a:spLocks noGrp="1"/>
          </p:cNvSpPr>
          <p:nvPr>
            <p:ph/>
          </p:nvPr>
        </p:nvSpPr>
        <p:spPr>
          <a:xfrm>
            <a:off x="504000" y="1326600"/>
            <a:ext cx="907200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E4079A8A-42A8-4661-A1FB-C3DBD838BD85}"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06" name="PlaceHolder 2"/>
          <p:cNvSpPr>
            <a:spLocks noGrp="1"/>
          </p:cNvSpPr>
          <p:nvPr>
            <p:ph/>
          </p:nvPr>
        </p:nvSpPr>
        <p:spPr>
          <a:xfrm>
            <a:off x="50400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07" name="PlaceHolder 3"/>
          <p:cNvSpPr>
            <a:spLocks noGrp="1"/>
          </p:cNvSpPr>
          <p:nvPr>
            <p:ph/>
          </p:nvPr>
        </p:nvSpPr>
        <p:spPr>
          <a:xfrm>
            <a:off x="515268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BE02EC95-EA22-466F-9F12-7413152EF15D}"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8"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608C5D62-7D1F-440E-A178-D3CF65EF7C81}"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9" name="PlaceHolder 2"/>
          <p:cNvSpPr>
            <a:spLocks noGrp="1"/>
          </p:cNvSpPr>
          <p:nvPr>
            <p:ph/>
          </p:nvPr>
        </p:nvSpPr>
        <p:spPr>
          <a:xfrm>
            <a:off x="504000" y="1326600"/>
            <a:ext cx="907200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9" name="PlaceHolder 1"/>
          <p:cNvSpPr>
            <a:spLocks noGrp="1"/>
          </p:cNvSpPr>
          <p:nvPr>
            <p:ph type="subTitle"/>
          </p:nvPr>
        </p:nvSpPr>
        <p:spPr>
          <a:xfrm>
            <a:off x="144000" y="72000"/>
            <a:ext cx="9540000" cy="3004920"/>
          </a:xfrm>
          <a:prstGeom prst="rect">
            <a:avLst/>
          </a:prstGeom>
          <a:noFill/>
          <a:ln w="0">
            <a:noFill/>
          </a:ln>
        </p:spPr>
        <p:txBody>
          <a:bodyPr lIns="0" rIns="0" tIns="0" bIns="0" anchor="ctr">
            <a:noAutofit/>
          </a:bodyPr>
          <a:p>
            <a:pPr algn="ctr"/>
            <a:endParaRPr b="0" lang="en-IN" sz="3200" spc="-1" strike="noStrike">
              <a:solidFill>
                <a:srgbClr val="ffffff"/>
              </a:solidFill>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59467FE9-F569-4C4B-91C4-B5C1FCDC6FCE}"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11" name="PlaceHolder 2"/>
          <p:cNvSpPr>
            <a:spLocks noGrp="1"/>
          </p:cNvSpPr>
          <p:nvPr>
            <p:ph/>
          </p:nvPr>
        </p:nvSpPr>
        <p:spPr>
          <a:xfrm>
            <a:off x="50400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12" name="PlaceHolder 3"/>
          <p:cNvSpPr>
            <a:spLocks noGrp="1"/>
          </p:cNvSpPr>
          <p:nvPr>
            <p:ph/>
          </p:nvPr>
        </p:nvSpPr>
        <p:spPr>
          <a:xfrm>
            <a:off x="515268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13" name="PlaceHolder 4"/>
          <p:cNvSpPr>
            <a:spLocks noGrp="1"/>
          </p:cNvSpPr>
          <p:nvPr>
            <p:ph/>
          </p:nvPr>
        </p:nvSpPr>
        <p:spPr>
          <a:xfrm>
            <a:off x="50400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AACBDDCB-723A-45BB-AFB9-5FF6B2CFEBDE}"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15" name="PlaceHolder 2"/>
          <p:cNvSpPr>
            <a:spLocks noGrp="1"/>
          </p:cNvSpPr>
          <p:nvPr>
            <p:ph/>
          </p:nvPr>
        </p:nvSpPr>
        <p:spPr>
          <a:xfrm>
            <a:off x="50400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16" name="PlaceHolder 3"/>
          <p:cNvSpPr>
            <a:spLocks noGrp="1"/>
          </p:cNvSpPr>
          <p:nvPr>
            <p:ph/>
          </p:nvPr>
        </p:nvSpPr>
        <p:spPr>
          <a:xfrm>
            <a:off x="515268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17" name="PlaceHolder 4"/>
          <p:cNvSpPr>
            <a:spLocks noGrp="1"/>
          </p:cNvSpPr>
          <p:nvPr>
            <p:ph/>
          </p:nvPr>
        </p:nvSpPr>
        <p:spPr>
          <a:xfrm>
            <a:off x="515268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A86FAEB9-9F4C-4657-B789-7F03CDF487DD}"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19" name="PlaceHolder 2"/>
          <p:cNvSpPr>
            <a:spLocks noGrp="1"/>
          </p:cNvSpPr>
          <p:nvPr>
            <p:ph/>
          </p:nvPr>
        </p:nvSpPr>
        <p:spPr>
          <a:xfrm>
            <a:off x="50400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20" name="PlaceHolder 3"/>
          <p:cNvSpPr>
            <a:spLocks noGrp="1"/>
          </p:cNvSpPr>
          <p:nvPr>
            <p:ph/>
          </p:nvPr>
        </p:nvSpPr>
        <p:spPr>
          <a:xfrm>
            <a:off x="515268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21" name="PlaceHolder 4"/>
          <p:cNvSpPr>
            <a:spLocks noGrp="1"/>
          </p:cNvSpPr>
          <p:nvPr>
            <p:ph/>
          </p:nvPr>
        </p:nvSpPr>
        <p:spPr>
          <a:xfrm>
            <a:off x="504000" y="3044160"/>
            <a:ext cx="907200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ECB7DC4A-FAEE-45F7-B8BB-599E207D03C4}"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23" name="PlaceHolder 2"/>
          <p:cNvSpPr>
            <a:spLocks noGrp="1"/>
          </p:cNvSpPr>
          <p:nvPr>
            <p:ph/>
          </p:nvPr>
        </p:nvSpPr>
        <p:spPr>
          <a:xfrm>
            <a:off x="504000" y="1326600"/>
            <a:ext cx="907200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24" name="PlaceHolder 3"/>
          <p:cNvSpPr>
            <a:spLocks noGrp="1"/>
          </p:cNvSpPr>
          <p:nvPr>
            <p:ph/>
          </p:nvPr>
        </p:nvSpPr>
        <p:spPr>
          <a:xfrm>
            <a:off x="504000" y="3044160"/>
            <a:ext cx="907200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C0FFA8F9-B2B1-4CB4-97E4-3CD680B5DB20}"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26" name="PlaceHolder 2"/>
          <p:cNvSpPr>
            <a:spLocks noGrp="1"/>
          </p:cNvSpPr>
          <p:nvPr>
            <p:ph/>
          </p:nvPr>
        </p:nvSpPr>
        <p:spPr>
          <a:xfrm>
            <a:off x="50400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27" name="PlaceHolder 3"/>
          <p:cNvSpPr>
            <a:spLocks noGrp="1"/>
          </p:cNvSpPr>
          <p:nvPr>
            <p:ph/>
          </p:nvPr>
        </p:nvSpPr>
        <p:spPr>
          <a:xfrm>
            <a:off x="515268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28" name="PlaceHolder 4"/>
          <p:cNvSpPr>
            <a:spLocks noGrp="1"/>
          </p:cNvSpPr>
          <p:nvPr>
            <p:ph/>
          </p:nvPr>
        </p:nvSpPr>
        <p:spPr>
          <a:xfrm>
            <a:off x="50400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29" name="PlaceHolder 5"/>
          <p:cNvSpPr>
            <a:spLocks noGrp="1"/>
          </p:cNvSpPr>
          <p:nvPr>
            <p:ph/>
          </p:nvPr>
        </p:nvSpPr>
        <p:spPr>
          <a:xfrm>
            <a:off x="515268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3343D60A-FF2E-4E50-AADE-03B9AF52B685}" type="slidenum">
              <a:t>&lt;#&gt;</a:t>
            </a:fld>
          </a:p>
        </p:txBody>
      </p:sp>
      <p:sp>
        <p:nvSpPr>
          <p:cNvPr id="9" name="PlaceHolder 8"/>
          <p:cNvSpPr>
            <a:spLocks noGrp="1"/>
          </p:cNvSpPr>
          <p:nvPr>
            <p:ph type="dt" idx="4"/>
          </p:nvPr>
        </p:nvSpPr>
        <p:spPr/>
        <p:txBody>
          <a:bodyPr/>
          <a:p>
            <a:r>
              <a:rPr lang="en-IN"/>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31" name="PlaceHolder 2"/>
          <p:cNvSpPr>
            <a:spLocks noGrp="1"/>
          </p:cNvSpPr>
          <p:nvPr>
            <p:ph/>
          </p:nvPr>
        </p:nvSpPr>
        <p:spPr>
          <a:xfrm>
            <a:off x="504000" y="132660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32" name="PlaceHolder 3"/>
          <p:cNvSpPr>
            <a:spLocks noGrp="1"/>
          </p:cNvSpPr>
          <p:nvPr>
            <p:ph/>
          </p:nvPr>
        </p:nvSpPr>
        <p:spPr>
          <a:xfrm>
            <a:off x="3571560" y="132660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33" name="PlaceHolder 4"/>
          <p:cNvSpPr>
            <a:spLocks noGrp="1"/>
          </p:cNvSpPr>
          <p:nvPr>
            <p:ph/>
          </p:nvPr>
        </p:nvSpPr>
        <p:spPr>
          <a:xfrm>
            <a:off x="6639120" y="132660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34" name="PlaceHolder 5"/>
          <p:cNvSpPr>
            <a:spLocks noGrp="1"/>
          </p:cNvSpPr>
          <p:nvPr>
            <p:ph/>
          </p:nvPr>
        </p:nvSpPr>
        <p:spPr>
          <a:xfrm>
            <a:off x="504000" y="304416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35" name="PlaceHolder 6"/>
          <p:cNvSpPr>
            <a:spLocks noGrp="1"/>
          </p:cNvSpPr>
          <p:nvPr>
            <p:ph/>
          </p:nvPr>
        </p:nvSpPr>
        <p:spPr>
          <a:xfrm>
            <a:off x="3571560" y="304416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36" name="PlaceHolder 7"/>
          <p:cNvSpPr>
            <a:spLocks noGrp="1"/>
          </p:cNvSpPr>
          <p:nvPr>
            <p:ph/>
          </p:nvPr>
        </p:nvSpPr>
        <p:spPr>
          <a:xfrm>
            <a:off x="6639120" y="3044160"/>
            <a:ext cx="292104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4CD1CC2A-CA2B-4062-A454-5C8ED824DECC}" type="slidenum">
              <a:t>&lt;#&gt;</a:t>
            </a:fld>
          </a:p>
        </p:txBody>
      </p:sp>
      <p:sp>
        <p:nvSpPr>
          <p:cNvPr id="11" name="PlaceHolder 10"/>
          <p:cNvSpPr>
            <a:spLocks noGrp="1"/>
          </p:cNvSpPr>
          <p:nvPr>
            <p:ph type="dt" idx="4"/>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1" name="PlaceHolder 2"/>
          <p:cNvSpPr>
            <a:spLocks noGrp="1"/>
          </p:cNvSpPr>
          <p:nvPr>
            <p:ph/>
          </p:nvPr>
        </p:nvSpPr>
        <p:spPr>
          <a:xfrm>
            <a:off x="50400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2" name="PlaceHolder 3"/>
          <p:cNvSpPr>
            <a:spLocks noGrp="1"/>
          </p:cNvSpPr>
          <p:nvPr>
            <p:ph/>
          </p:nvPr>
        </p:nvSpPr>
        <p:spPr>
          <a:xfrm>
            <a:off x="515268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144000" y="72000"/>
            <a:ext cx="9540000" cy="3004920"/>
          </a:xfrm>
          <a:prstGeom prst="rect">
            <a:avLst/>
          </a:prstGeom>
          <a:noFill/>
          <a:ln w="0">
            <a:noFill/>
          </a:ln>
        </p:spPr>
        <p:txBody>
          <a:bodyPr lIns="0" rIns="0" tIns="0" bIns="0" anchor="ctr">
            <a:noAutofit/>
          </a:bodyPr>
          <a:p>
            <a:pPr algn="ctr"/>
            <a:endParaRPr b="0" lang="en-IN" sz="3200" spc="-1" strike="noStrike">
              <a:solidFill>
                <a:srgbClr val="ffffff"/>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16" name="PlaceHolder 2"/>
          <p:cNvSpPr>
            <a:spLocks noGrp="1"/>
          </p:cNvSpPr>
          <p:nvPr>
            <p:ph/>
          </p:nvPr>
        </p:nvSpPr>
        <p:spPr>
          <a:xfrm>
            <a:off x="50400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7" name="PlaceHolder 3"/>
          <p:cNvSpPr>
            <a:spLocks noGrp="1"/>
          </p:cNvSpPr>
          <p:nvPr>
            <p:ph/>
          </p:nvPr>
        </p:nvSpPr>
        <p:spPr>
          <a:xfrm>
            <a:off x="515268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18" name="PlaceHolder 4"/>
          <p:cNvSpPr>
            <a:spLocks noGrp="1"/>
          </p:cNvSpPr>
          <p:nvPr>
            <p:ph/>
          </p:nvPr>
        </p:nvSpPr>
        <p:spPr>
          <a:xfrm>
            <a:off x="50400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20" name="PlaceHolder 2"/>
          <p:cNvSpPr>
            <a:spLocks noGrp="1"/>
          </p:cNvSpPr>
          <p:nvPr>
            <p:ph/>
          </p:nvPr>
        </p:nvSpPr>
        <p:spPr>
          <a:xfrm>
            <a:off x="504000" y="1326600"/>
            <a:ext cx="4426920" cy="328824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21" name="PlaceHolder 3"/>
          <p:cNvSpPr>
            <a:spLocks noGrp="1"/>
          </p:cNvSpPr>
          <p:nvPr>
            <p:ph/>
          </p:nvPr>
        </p:nvSpPr>
        <p:spPr>
          <a:xfrm>
            <a:off x="515268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22" name="PlaceHolder 4"/>
          <p:cNvSpPr>
            <a:spLocks noGrp="1"/>
          </p:cNvSpPr>
          <p:nvPr>
            <p:ph/>
          </p:nvPr>
        </p:nvSpPr>
        <p:spPr>
          <a:xfrm>
            <a:off x="5152680" y="304416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endParaRPr b="0" lang="en-IN" sz="4400" spc="-1" strike="noStrike">
              <a:solidFill>
                <a:srgbClr val="ffffff"/>
              </a:solidFill>
              <a:latin typeface="Arial"/>
            </a:endParaRPr>
          </a:p>
        </p:txBody>
      </p:sp>
      <p:sp>
        <p:nvSpPr>
          <p:cNvPr id="24" name="PlaceHolder 2"/>
          <p:cNvSpPr>
            <a:spLocks noGrp="1"/>
          </p:cNvSpPr>
          <p:nvPr>
            <p:ph/>
          </p:nvPr>
        </p:nvSpPr>
        <p:spPr>
          <a:xfrm>
            <a:off x="50400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25" name="PlaceHolder 3"/>
          <p:cNvSpPr>
            <a:spLocks noGrp="1"/>
          </p:cNvSpPr>
          <p:nvPr>
            <p:ph/>
          </p:nvPr>
        </p:nvSpPr>
        <p:spPr>
          <a:xfrm>
            <a:off x="5152680" y="1326600"/>
            <a:ext cx="442692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
        <p:nvSpPr>
          <p:cNvPr id="26" name="PlaceHolder 4"/>
          <p:cNvSpPr>
            <a:spLocks noGrp="1"/>
          </p:cNvSpPr>
          <p:nvPr>
            <p:ph/>
          </p:nvPr>
        </p:nvSpPr>
        <p:spPr>
          <a:xfrm>
            <a:off x="504000" y="3044160"/>
            <a:ext cx="9072000" cy="156816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ffffff"/>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44000" y="3888000"/>
            <a:ext cx="9000000" cy="658440"/>
          </a:xfrm>
          <a:prstGeom prst="rect">
            <a:avLst/>
          </a:prstGeom>
          <a:noFill/>
          <a:ln w="0">
            <a:noFill/>
          </a:ln>
        </p:spPr>
        <p:txBody>
          <a:bodyPr lIns="0" rIns="0" tIns="0" bIns="0" anchor="ctr">
            <a:noAutofit/>
          </a:bodyPr>
          <a:p>
            <a:pPr indent="0">
              <a:buNone/>
            </a:pPr>
            <a:r>
              <a:rPr b="0" lang="en-IN" sz="4400" spc="-1" strike="noStrike">
                <a:solidFill>
                  <a:srgbClr val="ffffff"/>
                </a:solidFill>
                <a:latin typeface="Arial"/>
              </a:rPr>
              <a:t>Click to edit the title text format</a:t>
            </a:r>
            <a:endParaRPr b="0" lang="en-IN" sz="4400" spc="-1" strike="noStrike">
              <a:solidFill>
                <a:srgbClr val="ffffff"/>
              </a:solidFill>
              <a:latin typeface="Arial"/>
            </a:endParaRPr>
          </a:p>
        </p:txBody>
      </p:sp>
      <p:sp>
        <p:nvSpPr>
          <p:cNvPr id="1" name="PlaceHolder 2"/>
          <p:cNvSpPr>
            <a:spLocks noGrp="1"/>
          </p:cNvSpPr>
          <p:nvPr>
            <p:ph type="body"/>
          </p:nvPr>
        </p:nvSpPr>
        <p:spPr>
          <a:xfrm>
            <a:off x="1584000" y="648000"/>
            <a:ext cx="6479640" cy="2598840"/>
          </a:xfrm>
          <a:prstGeom prst="rect">
            <a:avLst/>
          </a:prstGeom>
          <a:noFill/>
          <a:ln w="0">
            <a:noFill/>
          </a:ln>
        </p:spPr>
        <p:txBody>
          <a:bodyPr lIns="0" rIns="0" tIns="0" bIns="0" anchor="t">
            <a:normAutofit fontScale="97000"/>
          </a:bodyPr>
          <a:p>
            <a:pPr indent="0">
              <a:spcBef>
                <a:spcPts val="1417"/>
              </a:spcBef>
            </a:pPr>
            <a:r>
              <a:rPr b="0" lang="en-IN" sz="3200" spc="-1" strike="noStrike">
                <a:solidFill>
                  <a:srgbClr val="ffffff"/>
                </a:solidFill>
                <a:latin typeface="Arial"/>
              </a:rPr>
              <a:t>Click to edit the outline text format</a:t>
            </a:r>
            <a:endParaRPr b="0" lang="en-IN" sz="3200" spc="-1" strike="noStrike">
              <a:solidFill>
                <a:srgbClr val="ffffff"/>
              </a:solidFill>
              <a:latin typeface="Arial"/>
            </a:endParaRPr>
          </a:p>
          <a:p>
            <a:pPr lvl="1" indent="0">
              <a:spcBef>
                <a:spcPts val="1134"/>
              </a:spcBef>
            </a:pPr>
            <a:r>
              <a:rPr b="0" lang="en-IN" sz="2800" spc="-1" strike="noStrike">
                <a:solidFill>
                  <a:srgbClr val="ffffff"/>
                </a:solidFill>
                <a:latin typeface="Arial"/>
              </a:rPr>
              <a:t>Second Outline Level</a:t>
            </a:r>
            <a:endParaRPr b="0" lang="en-IN" sz="2800" spc="-1" strike="noStrike">
              <a:solidFill>
                <a:srgbClr val="ffffff"/>
              </a:solidFill>
              <a:latin typeface="Arial"/>
            </a:endParaRPr>
          </a:p>
          <a:p>
            <a:pPr lvl="2" indent="0">
              <a:spcBef>
                <a:spcPts val="850"/>
              </a:spcBef>
            </a:pPr>
            <a:r>
              <a:rPr b="0" lang="en-IN" sz="2400" spc="-1" strike="noStrike">
                <a:solidFill>
                  <a:srgbClr val="ffffff"/>
                </a:solidFill>
                <a:latin typeface="Arial"/>
              </a:rPr>
              <a:t>Third Outline Level</a:t>
            </a:r>
            <a:endParaRPr b="0" lang="en-IN" sz="2400" spc="-1" strike="noStrike">
              <a:solidFill>
                <a:srgbClr val="ffffff"/>
              </a:solidFill>
              <a:latin typeface="Arial"/>
            </a:endParaRPr>
          </a:p>
          <a:p>
            <a:pPr lvl="3" indent="0">
              <a:spcBef>
                <a:spcPts val="567"/>
              </a:spcBef>
            </a:pPr>
            <a:r>
              <a:rPr b="0" lang="en-IN" sz="2000" spc="-1" strike="noStrike">
                <a:solidFill>
                  <a:srgbClr val="ffffff"/>
                </a:solidFill>
                <a:latin typeface="Arial"/>
              </a:rPr>
              <a:t>Fourth Outline Level</a:t>
            </a:r>
            <a:endParaRPr b="0" lang="en-IN" sz="2000" spc="-1" strike="noStrike">
              <a:solidFill>
                <a:srgbClr val="ffffff"/>
              </a:solidFill>
              <a:latin typeface="Arial"/>
            </a:endParaRPr>
          </a:p>
          <a:p>
            <a:pPr lvl="4" indent="0">
              <a:spcBef>
                <a:spcPts val="283"/>
              </a:spcBef>
            </a:pPr>
            <a:r>
              <a:rPr b="0" lang="en-IN" sz="2000" spc="-1" strike="noStrike">
                <a:solidFill>
                  <a:srgbClr val="ffffff"/>
                </a:solidFill>
                <a:latin typeface="Arial"/>
              </a:rPr>
              <a:t>Fifth Outline Level</a:t>
            </a:r>
            <a:endParaRPr b="0" lang="en-IN" sz="2000" spc="-1" strike="noStrike">
              <a:solidFill>
                <a:srgbClr val="ffffff"/>
              </a:solidFill>
              <a:latin typeface="Arial"/>
            </a:endParaRPr>
          </a:p>
          <a:p>
            <a:pPr lvl="5" indent="0">
              <a:spcBef>
                <a:spcPts val="283"/>
              </a:spcBef>
            </a:pPr>
            <a:r>
              <a:rPr b="0" lang="en-IN" sz="2000" spc="-1" strike="noStrike">
                <a:solidFill>
                  <a:srgbClr val="ffffff"/>
                </a:solidFill>
                <a:latin typeface="Arial"/>
              </a:rPr>
              <a:t>Sixth Outline Level</a:t>
            </a:r>
            <a:endParaRPr b="0" lang="en-IN" sz="2000" spc="-1" strike="noStrike">
              <a:solidFill>
                <a:srgbClr val="ffffff"/>
              </a:solidFill>
              <a:latin typeface="Arial"/>
            </a:endParaRPr>
          </a:p>
          <a:p>
            <a:pPr lvl="6" indent="0">
              <a:spcBef>
                <a:spcPts val="283"/>
              </a:spcBef>
            </a:pPr>
            <a:r>
              <a:rPr b="0" lang="en-IN" sz="2000" spc="-1" strike="noStrike">
                <a:solidFill>
                  <a:srgbClr val="ffffff"/>
                </a:solidFill>
                <a:latin typeface="Arial"/>
              </a:rPr>
              <a:t>Seventh Outline Level</a:t>
            </a:r>
            <a:endParaRPr b="0" lang="en-IN" sz="2000" spc="-1" strike="noStrike">
              <a:solidFill>
                <a:srgbClr val="ffffff"/>
              </a:solidFill>
              <a:latin typeface="Arial"/>
            </a:endParaRPr>
          </a:p>
        </p:txBody>
      </p:sp>
      <p:sp>
        <p:nvSpPr>
          <p:cNvPr id="2" name=""/>
          <p:cNvSpPr txBox="1"/>
          <p:nvPr/>
        </p:nvSpPr>
        <p:spPr>
          <a:xfrm>
            <a:off x="4104000" y="4896000"/>
            <a:ext cx="4392000" cy="346320"/>
          </a:xfrm>
          <a:prstGeom prst="rect">
            <a:avLst/>
          </a:prstGeom>
          <a:noFill/>
          <a:ln w="10800">
            <a:noFill/>
          </a:ln>
        </p:spPr>
        <p:txBody>
          <a:bodyPr lIns="90000" rIns="90000" tIns="45000" bIns="45000" anchor="t">
            <a:noAutofit/>
          </a:bodyPr>
          <a:p>
            <a:fld id="{A01B0FC3-E756-48ED-AA5B-0B3BC2EE5749}" type="author">
              <a:rPr b="0" lang="en-IN" sz="1800" spc="-1" strike="noStrike">
                <a:solidFill>
                  <a:srgbClr val="ffffff"/>
                </a:solidFill>
                <a:latin typeface="Arial"/>
              </a:rPr>
              <a:t> </a:t>
            </a:fld>
            <a:endParaRPr b="0" lang="en-IN" sz="1800" spc="-1" strike="noStrike">
              <a:solidFill>
                <a:srgbClr val="ffffff"/>
              </a:solidFill>
              <a:latin typeface="Arial"/>
            </a:endParaRPr>
          </a:p>
        </p:txBody>
      </p:sp>
      <p:sp>
        <p:nvSpPr>
          <p:cNvPr id="3" name=""/>
          <p:cNvSpPr/>
          <p:nvPr/>
        </p:nvSpPr>
        <p:spPr>
          <a:xfrm>
            <a:off x="25920" y="4628880"/>
            <a:ext cx="6120000" cy="18000"/>
          </a:xfrm>
          <a:prstGeom prst="roundRect">
            <a:avLst>
              <a:gd name="adj" fmla="val 50000"/>
            </a:avLst>
          </a:prstGeom>
          <a:gradFill rotWithShape="0">
            <a:gsLst>
              <a:gs pos="0">
                <a:srgbClr val="cccccc"/>
              </a:gs>
              <a:gs pos="100000">
                <a:srgbClr val="333333"/>
              </a:gs>
            </a:gsLst>
            <a:lin ang="0"/>
          </a:gradFill>
          <a:ln w="10800">
            <a:noFill/>
          </a:ln>
        </p:spPr>
        <p:style>
          <a:lnRef idx="0"/>
          <a:fillRef idx="0"/>
          <a:effectRef idx="0"/>
          <a:fontRef idx="minor"/>
        </p:style>
        <p:txBody>
          <a:bodyPr wrap="none" lIns="90000" rIns="90000" tIns="-32040" bIns="-32040" anchor="ctr">
            <a:noAutofit/>
          </a:bodyPr>
          <a:p>
            <a:endParaRPr b="0" lang="en-IN" sz="1800" spc="-1" strike="noStrike">
              <a:solidFill>
                <a:srgbClr val="ffffff"/>
              </a:solidFill>
              <a:latin typeface="Arial"/>
            </a:endParaRPr>
          </a:p>
        </p:txBody>
      </p:sp>
      <p:sp>
        <p:nvSpPr>
          <p:cNvPr id="4" name=""/>
          <p:cNvSpPr/>
          <p:nvPr/>
        </p:nvSpPr>
        <p:spPr>
          <a:xfrm>
            <a:off x="3859200" y="5324400"/>
            <a:ext cx="6240240" cy="7200"/>
          </a:xfrm>
          <a:prstGeom prst="roundRect">
            <a:avLst>
              <a:gd name="adj" fmla="val 50000"/>
            </a:avLst>
          </a:prstGeom>
          <a:gradFill rotWithShape="0">
            <a:gsLst>
              <a:gs pos="0">
                <a:srgbClr val="cccccc"/>
              </a:gs>
              <a:gs pos="100000">
                <a:srgbClr val="333333"/>
              </a:gs>
            </a:gsLst>
            <a:lin ang="0"/>
          </a:gradFill>
          <a:ln w="0">
            <a:noFill/>
          </a:ln>
        </p:spPr>
        <p:style>
          <a:lnRef idx="0"/>
          <a:fillRef idx="0"/>
          <a:effectRef idx="0"/>
          <a:fontRef idx="minor"/>
        </p:style>
        <p:txBody>
          <a:bodyPr wrap="none" lIns="90000" rIns="90000" tIns="-39960" bIns="-39960" anchor="ctr">
            <a:noAutofit/>
          </a:bodyPr>
          <a:p>
            <a:endParaRPr b="0" lang="en-IN" sz="1800" spc="-1" strike="noStrike">
              <a:solidFill>
                <a:srgbClr val="000000"/>
              </a:solidFill>
              <a:latin typeface="Arial"/>
            </a:endParaRPr>
          </a:p>
        </p:txBody>
      </p:sp>
      <p:sp>
        <p:nvSpPr>
          <p:cNvPr id="5" name=""/>
          <p:cNvSpPr/>
          <p:nvPr/>
        </p:nvSpPr>
        <p:spPr>
          <a:xfrm>
            <a:off x="4044960" y="4944960"/>
            <a:ext cx="7200" cy="487440"/>
          </a:xfrm>
          <a:custGeom>
            <a:avLst/>
            <a:gdLst>
              <a:gd name="textAreaLeft" fmla="*/ 1080 w 7200"/>
              <a:gd name="textAreaRight" fmla="*/ 6120 w 7200"/>
              <a:gd name="textAreaTop" fmla="*/ 1080 h 487440"/>
              <a:gd name="textAreaBottom" fmla="*/ 486360 h 487440"/>
            </a:gdLst>
            <a:ahLst/>
            <a:rect l="textAreaLeft" t="textAreaTop" r="textAreaRight" b="textAreaBottom"/>
            <a:pathLst>
              <a:path w="21600" h="1393714">
                <a:moveTo>
                  <a:pt x="10800" y="0"/>
                </a:moveTo>
                <a:arcTo wR="10800" hR="10800" stAng="16200000" swAng="-5400000"/>
                <a:lnTo>
                  <a:pt x="0" y="1382914"/>
                </a:lnTo>
                <a:arcTo wR="10800" hR="10800" stAng="10800000" swAng="-5400000"/>
                <a:lnTo>
                  <a:pt x="10800" y="1393714"/>
                </a:lnTo>
                <a:arcTo wR="10800" hR="10800" stAng="5400000" swAng="-5400000"/>
                <a:lnTo>
                  <a:pt x="21600" y="10800"/>
                </a:lnTo>
                <a:arcTo wR="10800" hR="10800" stAng="0" swAng="-5400000"/>
                <a:close/>
              </a:path>
            </a:pathLst>
          </a:custGeom>
          <a:solidFill>
            <a:srgbClr val="cccccc"/>
          </a:solidFill>
          <a:ln w="10800">
            <a:noFill/>
          </a:ln>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42"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r>
              <a:rPr b="0" lang="en-IN" sz="4400" spc="-1" strike="noStrike">
                <a:solidFill>
                  <a:srgbClr val="ffffff"/>
                </a:solidFill>
                <a:latin typeface="Arial"/>
              </a:rPr>
              <a:t>Click to edit the title text format</a:t>
            </a:r>
            <a:endParaRPr b="0" lang="en-IN" sz="4400" spc="-1" strike="noStrike">
              <a:solidFill>
                <a:srgbClr val="ffffff"/>
              </a:solidFill>
              <a:latin typeface="Arial"/>
            </a:endParaRPr>
          </a:p>
        </p:txBody>
      </p:sp>
      <p:sp>
        <p:nvSpPr>
          <p:cNvPr id="43"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IN" sz="3200" spc="-1" strike="noStrike">
                <a:solidFill>
                  <a:srgbClr val="ffffff"/>
                </a:solidFill>
                <a:latin typeface="Arial"/>
              </a:rPr>
              <a:t>Click to edit the </a:t>
            </a:r>
            <a:r>
              <a:rPr b="0" lang="en-IN" sz="3200" spc="-1" strike="noStrike">
                <a:solidFill>
                  <a:srgbClr val="ffffff"/>
                </a:solidFill>
                <a:latin typeface="Arial"/>
              </a:rPr>
              <a:t>outline text format</a:t>
            </a:r>
            <a:endParaRPr b="0" lang="en-IN"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en-IN" sz="2800" spc="-1" strike="noStrike">
                <a:solidFill>
                  <a:srgbClr val="ffffff"/>
                </a:solidFill>
                <a:latin typeface="Arial"/>
              </a:rPr>
              <a:t>Second Outline Level</a:t>
            </a:r>
            <a:endParaRPr b="0" lang="en-IN"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en-IN" sz="2400" spc="-1" strike="noStrike">
                <a:solidFill>
                  <a:srgbClr val="ffffff"/>
                </a:solidFill>
                <a:latin typeface="Arial"/>
              </a:rPr>
              <a:t>Third Outline Level</a:t>
            </a:r>
            <a:endParaRPr b="0" lang="en-IN"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en-IN" sz="2000" spc="-1" strike="noStrike">
                <a:solidFill>
                  <a:srgbClr val="ffffff"/>
                </a:solidFill>
                <a:latin typeface="Arial"/>
              </a:rPr>
              <a:t>Fourth Outline Level</a:t>
            </a:r>
            <a:endParaRPr b="0" lang="en-IN"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ffffff"/>
                </a:solidFill>
                <a:latin typeface="Arial"/>
              </a:rPr>
              <a:t>Fifth Outline Level</a:t>
            </a:r>
            <a:endParaRPr b="0" lang="en-IN"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ffffff"/>
                </a:solidFill>
                <a:latin typeface="Arial"/>
              </a:rPr>
              <a:t>Sixth Outline </a:t>
            </a:r>
            <a:r>
              <a:rPr b="0" lang="en-IN" sz="2000" spc="-1" strike="noStrike">
                <a:solidFill>
                  <a:srgbClr val="ffffff"/>
                </a:solidFill>
                <a:latin typeface="Arial"/>
              </a:rPr>
              <a:t>Level</a:t>
            </a:r>
            <a:endParaRPr b="0" lang="en-IN"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ffffff"/>
                </a:solidFill>
                <a:latin typeface="Arial"/>
              </a:rPr>
              <a:t>Seventh </a:t>
            </a:r>
            <a:r>
              <a:rPr b="0" lang="en-IN" sz="2000" spc="-1" strike="noStrike">
                <a:solidFill>
                  <a:srgbClr val="ffffff"/>
                </a:solidFill>
                <a:latin typeface="Arial"/>
              </a:rPr>
              <a:t>Outline </a:t>
            </a:r>
            <a:r>
              <a:rPr b="0" lang="en-IN" sz="2000" spc="-1" strike="noStrike">
                <a:solidFill>
                  <a:srgbClr val="ffffff"/>
                </a:solidFill>
                <a:latin typeface="Arial"/>
              </a:rPr>
              <a:t>Level</a:t>
            </a:r>
            <a:endParaRPr b="0" lang="en-IN" sz="2000" spc="-1" strike="noStrike">
              <a:solidFill>
                <a:srgbClr val="ffffff"/>
              </a:solidFill>
              <a:latin typeface="Arial"/>
            </a:endParaRPr>
          </a:p>
        </p:txBody>
      </p:sp>
      <p:sp>
        <p:nvSpPr>
          <p:cNvPr id="44" name="PlaceHolder 3"/>
          <p:cNvSpPr>
            <a:spLocks noGrp="1"/>
          </p:cNvSpPr>
          <p:nvPr>
            <p:ph type="dt" idx="1"/>
          </p:nvPr>
        </p:nvSpPr>
        <p:spPr>
          <a:xfrm>
            <a:off x="504000" y="5256000"/>
            <a:ext cx="1656000" cy="410400"/>
          </a:xfrm>
          <a:prstGeom prst="rect">
            <a:avLst/>
          </a:prstGeom>
          <a:noFill/>
          <a:ln w="0">
            <a:noFill/>
          </a:ln>
        </p:spPr>
        <p:txBody>
          <a:bodyPr lIns="0" rIns="0" tIns="0" bIns="0" anchor="t">
            <a:noAutofit/>
          </a:bodyPr>
          <a:lstStyle>
            <a:lvl1pPr indent="0">
              <a:buNone/>
              <a:defRPr b="0" lang="en-IN" sz="1400" spc="-1" strike="noStrike">
                <a:solidFill>
                  <a:srgbClr val="ffffff"/>
                </a:solidFill>
                <a:latin typeface="Arial"/>
              </a:defRPr>
            </a:lvl1pPr>
          </a:lstStyle>
          <a:p>
            <a:pPr indent="0">
              <a:buNone/>
            </a:pPr>
            <a:r>
              <a:rPr b="0" lang="en-IN" sz="1400" spc="-1" strike="noStrike">
                <a:solidFill>
                  <a:srgbClr val="ffffff"/>
                </a:solidFill>
                <a:latin typeface="Arial"/>
              </a:rPr>
              <a:t>&lt;date/time&gt;</a:t>
            </a:r>
            <a:endParaRPr b="0" lang="en-IN" sz="1400" spc="-1" strike="noStrike">
              <a:solidFill>
                <a:srgbClr val="ffffff"/>
              </a:solidFill>
              <a:latin typeface="Arial"/>
            </a:endParaRPr>
          </a:p>
        </p:txBody>
      </p:sp>
      <p:sp>
        <p:nvSpPr>
          <p:cNvPr id="45" name="PlaceHolder 4"/>
          <p:cNvSpPr>
            <a:spLocks noGrp="1"/>
          </p:cNvSpPr>
          <p:nvPr>
            <p:ph type="ftr" idx="2"/>
          </p:nvPr>
        </p:nvSpPr>
        <p:spPr>
          <a:xfrm>
            <a:off x="2520000" y="5256000"/>
            <a:ext cx="4680000" cy="410400"/>
          </a:xfrm>
          <a:prstGeom prst="rect">
            <a:avLst/>
          </a:prstGeom>
          <a:noFill/>
          <a:ln w="0">
            <a:noFill/>
          </a:ln>
        </p:spPr>
        <p:txBody>
          <a:bodyPr lIns="0" rIns="0" tIns="0" bIns="0" anchor="t">
            <a:noAutofit/>
          </a:bodyPr>
          <a:lstStyle>
            <a:lvl1pPr indent="0" algn="ctr">
              <a:buNone/>
              <a:defRPr b="0" lang="en-IN" sz="1400" spc="-1" strike="noStrike">
                <a:solidFill>
                  <a:srgbClr val="ffffff"/>
                </a:solidFill>
                <a:latin typeface="Arial"/>
              </a:defRPr>
            </a:lvl1pPr>
          </a:lstStyle>
          <a:p>
            <a:pPr indent="0" algn="ctr">
              <a:buNone/>
            </a:pPr>
            <a:r>
              <a:rPr b="0" lang="en-IN" sz="1400" spc="-1" strike="noStrike">
                <a:solidFill>
                  <a:srgbClr val="ffffff"/>
                </a:solidFill>
                <a:latin typeface="Arial"/>
              </a:rPr>
              <a:t>&lt;footer&gt;</a:t>
            </a:r>
            <a:endParaRPr b="0" lang="en-IN" sz="1400" spc="-1" strike="noStrike">
              <a:solidFill>
                <a:srgbClr val="ffffff"/>
              </a:solidFill>
              <a:latin typeface="Arial"/>
            </a:endParaRPr>
          </a:p>
        </p:txBody>
      </p:sp>
      <p:sp>
        <p:nvSpPr>
          <p:cNvPr id="46" name="PlaceHolder 5"/>
          <p:cNvSpPr>
            <a:spLocks noGrp="1"/>
          </p:cNvSpPr>
          <p:nvPr>
            <p:ph type="sldNum" idx="3"/>
          </p:nvPr>
        </p:nvSpPr>
        <p:spPr>
          <a:xfrm>
            <a:off x="7560000" y="5256000"/>
            <a:ext cx="1620000" cy="410400"/>
          </a:xfrm>
          <a:prstGeom prst="rect">
            <a:avLst/>
          </a:prstGeom>
          <a:noFill/>
          <a:ln w="0">
            <a:noFill/>
          </a:ln>
        </p:spPr>
        <p:txBody>
          <a:bodyPr lIns="0" rIns="0" tIns="0" bIns="0" anchor="t">
            <a:noAutofit/>
          </a:bodyPr>
          <a:lstStyle>
            <a:lvl1pPr indent="0" algn="r">
              <a:buNone/>
              <a:defRPr b="0" lang="en-IN" sz="1400" spc="-1" strike="noStrike">
                <a:solidFill>
                  <a:srgbClr val="ffffff"/>
                </a:solidFill>
                <a:latin typeface="Arial"/>
              </a:defRPr>
            </a:lvl1pPr>
          </a:lstStyle>
          <a:p>
            <a:pPr indent="0" algn="r">
              <a:buNone/>
            </a:pPr>
            <a:fld id="{DE3FCBBB-CE38-4662-81B0-9AE995BD017D}" type="slidenum">
              <a:rPr b="0" lang="en-IN" sz="1400" spc="-1" strike="noStrike">
                <a:solidFill>
                  <a:srgbClr val="ffffff"/>
                </a:solidFill>
                <a:latin typeface="Arial"/>
              </a:rPr>
              <a:t>&lt;number&gt;</a:t>
            </a:fld>
            <a:endParaRPr b="0" lang="en-IN" sz="1400" spc="-1" strike="noStrike">
              <a:solidFill>
                <a:srgbClr val="ffffff"/>
              </a:solidFill>
              <a:latin typeface="Arial"/>
            </a:endParaRPr>
          </a:p>
        </p:txBody>
      </p:sp>
      <p:sp>
        <p:nvSpPr>
          <p:cNvPr id="47" name=""/>
          <p:cNvSpPr/>
          <p:nvPr/>
        </p:nvSpPr>
        <p:spPr>
          <a:xfrm>
            <a:off x="20880" y="607320"/>
            <a:ext cx="6120000" cy="18000"/>
          </a:xfrm>
          <a:prstGeom prst="roundRect">
            <a:avLst>
              <a:gd name="adj" fmla="val 50000"/>
            </a:avLst>
          </a:prstGeom>
          <a:gradFill rotWithShape="0">
            <a:gsLst>
              <a:gs pos="0">
                <a:srgbClr val="cccccc"/>
              </a:gs>
              <a:gs pos="100000">
                <a:srgbClr val="333333"/>
              </a:gs>
            </a:gsLst>
            <a:lin ang="0"/>
          </a:gradFill>
          <a:ln w="10800">
            <a:noFill/>
          </a:ln>
        </p:spPr>
        <p:style>
          <a:lnRef idx="0"/>
          <a:fillRef idx="0"/>
          <a:effectRef idx="0"/>
          <a:fontRef idx="minor"/>
        </p:style>
        <p:txBody>
          <a:bodyPr wrap="none" lIns="90000" rIns="90000" tIns="-32040" bIns="-32040" anchor="ctr">
            <a:noAutofit/>
          </a:bodyPr>
          <a:p>
            <a:endParaRPr b="0" lang="en-IN" sz="1800" spc="-1" strike="noStrike">
              <a:solidFill>
                <a:srgbClr val="ffffff"/>
              </a:solidFill>
              <a:latin typeface="Arial"/>
            </a:endParaRPr>
          </a:p>
        </p:txBody>
      </p:sp>
      <p:sp>
        <p:nvSpPr>
          <p:cNvPr id="48" name=""/>
          <p:cNvSpPr/>
          <p:nvPr/>
        </p:nvSpPr>
        <p:spPr>
          <a:xfrm>
            <a:off x="4430520" y="840960"/>
            <a:ext cx="5673960" cy="7200"/>
          </a:xfrm>
          <a:prstGeom prst="roundRect">
            <a:avLst>
              <a:gd name="adj" fmla="val 50000"/>
            </a:avLst>
          </a:prstGeom>
          <a:gradFill rotWithShape="0">
            <a:gsLst>
              <a:gs pos="0">
                <a:srgbClr val="333333"/>
              </a:gs>
              <a:gs pos="100000">
                <a:srgbClr val="cccccc"/>
              </a:gs>
            </a:gsLst>
            <a:lin ang="0"/>
          </a:gradFill>
          <a:ln w="0">
            <a:noFill/>
          </a:ln>
        </p:spPr>
        <p:style>
          <a:lnRef idx="0"/>
          <a:fillRef idx="0"/>
          <a:effectRef idx="0"/>
          <a:fontRef idx="minor"/>
        </p:style>
        <p:txBody>
          <a:bodyPr wrap="none" lIns="90000" rIns="90000" tIns="-39960" bIns="-39960" anchor="ctr">
            <a:noAutofit/>
          </a:bodyPr>
          <a:p>
            <a:endParaRPr b="0" lang="en-IN" sz="1800" spc="-1" strike="noStrike">
              <a:solidFill>
                <a:srgbClr val="000000"/>
              </a:solidFill>
              <a:latin typeface="Arial"/>
            </a:endParaRPr>
          </a:p>
        </p:txBody>
      </p:sp>
      <p:sp>
        <p:nvSpPr>
          <p:cNvPr id="49" name=""/>
          <p:cNvSpPr/>
          <p:nvPr/>
        </p:nvSpPr>
        <p:spPr>
          <a:xfrm>
            <a:off x="9819720" y="474480"/>
            <a:ext cx="7200" cy="493200"/>
          </a:xfrm>
          <a:custGeom>
            <a:avLst/>
            <a:gdLst>
              <a:gd name="textAreaLeft" fmla="*/ 1080 w 7200"/>
              <a:gd name="textAreaRight" fmla="*/ 6120 w 7200"/>
              <a:gd name="textAreaTop" fmla="*/ 1080 h 493200"/>
              <a:gd name="textAreaBottom" fmla="*/ 492120 h 493200"/>
            </a:gdLst>
            <a:ahLst/>
            <a:rect l="textAreaLeft" t="textAreaTop" r="textAreaRight" b="textAreaBottom"/>
            <a:pathLst>
              <a:path w="21600" h="1410171">
                <a:moveTo>
                  <a:pt x="10800" y="0"/>
                </a:moveTo>
                <a:arcTo wR="10800" hR="10800" stAng="16200000" swAng="-5400000"/>
                <a:lnTo>
                  <a:pt x="0" y="1399371"/>
                </a:lnTo>
                <a:arcTo wR="10800" hR="10800" stAng="10800000" swAng="-5400000"/>
                <a:lnTo>
                  <a:pt x="10800" y="1410171"/>
                </a:lnTo>
                <a:arcTo wR="10800" hR="10800" stAng="5400000" swAng="-5400000"/>
                <a:lnTo>
                  <a:pt x="21600" y="10800"/>
                </a:lnTo>
                <a:arcTo wR="10800" hR="10800" stAng="0" swAng="-5400000"/>
                <a:close/>
              </a:path>
            </a:pathLst>
          </a:custGeom>
          <a:solidFill>
            <a:srgbClr val="cccccc"/>
          </a:solidFill>
          <a:ln w="10800">
            <a:noFill/>
          </a:ln>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
        <p:nvSpPr>
          <p:cNvPr id="50" name=""/>
          <p:cNvSpPr/>
          <p:nvPr/>
        </p:nvSpPr>
        <p:spPr>
          <a:xfrm>
            <a:off x="1900800" y="5204880"/>
            <a:ext cx="7465320" cy="7200"/>
          </a:xfrm>
          <a:prstGeom prst="roundRect">
            <a:avLst>
              <a:gd name="adj" fmla="val 50000"/>
            </a:avLst>
          </a:prstGeom>
          <a:gradFill rotWithShape="0">
            <a:gsLst>
              <a:gs pos="0">
                <a:srgbClr val="333333"/>
              </a:gs>
              <a:gs pos="100000">
                <a:srgbClr val="cccccc"/>
              </a:gs>
            </a:gsLst>
            <a:lin ang="0"/>
          </a:gradFill>
          <a:ln w="0">
            <a:noFill/>
          </a:ln>
        </p:spPr>
        <p:style>
          <a:lnRef idx="0"/>
          <a:fillRef idx="0"/>
          <a:effectRef idx="0"/>
          <a:fontRef idx="minor"/>
        </p:style>
        <p:txBody>
          <a:bodyPr wrap="none" lIns="90000" rIns="90000" tIns="-39960" bIns="-39960" anchor="ctr">
            <a:noAutofit/>
          </a:bodyPr>
          <a:p>
            <a:endParaRPr b="0" lang="en-IN" sz="1800" spc="-1" strike="noStrike">
              <a:solidFill>
                <a:srgbClr val="000000"/>
              </a:solidFill>
              <a:latin typeface="Arial"/>
            </a:endParaRPr>
          </a:p>
        </p:txBody>
      </p:sp>
      <p:sp>
        <p:nvSpPr>
          <p:cNvPr id="51" name=""/>
          <p:cNvSpPr/>
          <p:nvPr/>
        </p:nvSpPr>
        <p:spPr>
          <a:xfrm>
            <a:off x="9259920" y="4917240"/>
            <a:ext cx="7200" cy="349560"/>
          </a:xfrm>
          <a:custGeom>
            <a:avLst/>
            <a:gdLst>
              <a:gd name="textAreaLeft" fmla="*/ 1080 w 7200"/>
              <a:gd name="textAreaRight" fmla="*/ 6120 w 7200"/>
              <a:gd name="textAreaTop" fmla="*/ 1080 h 349560"/>
              <a:gd name="textAreaBottom" fmla="*/ 348480 h 349560"/>
            </a:gdLst>
            <a:ahLst/>
            <a:rect l="textAreaLeft" t="textAreaTop" r="textAreaRight" b="textAreaBottom"/>
            <a:pathLst>
              <a:path w="21600" h="999771">
                <a:moveTo>
                  <a:pt x="10800" y="0"/>
                </a:moveTo>
                <a:arcTo wR="10800" hR="10800" stAng="16200000" swAng="-5400000"/>
                <a:lnTo>
                  <a:pt x="0" y="988971"/>
                </a:lnTo>
                <a:arcTo wR="10800" hR="10800" stAng="10800000" swAng="-5400000"/>
                <a:lnTo>
                  <a:pt x="10800" y="999771"/>
                </a:lnTo>
                <a:arcTo wR="10800" hR="10800" stAng="5400000" swAng="-5400000"/>
                <a:lnTo>
                  <a:pt x="21600" y="10800"/>
                </a:lnTo>
                <a:arcTo wR="10800" hR="10800" stAng="0" swAng="-5400000"/>
                <a:close/>
              </a:path>
            </a:pathLst>
          </a:custGeom>
          <a:solidFill>
            <a:srgbClr val="cccccc"/>
          </a:solidFill>
          <a:ln w="10800">
            <a:noFill/>
          </a:ln>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88"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r>
              <a:rPr b="0" lang="en-IN" sz="4400" spc="-1" strike="noStrike">
                <a:solidFill>
                  <a:srgbClr val="ffffff"/>
                </a:solidFill>
                <a:latin typeface="Arial"/>
              </a:rPr>
              <a:t>Click to edit the title text format</a:t>
            </a:r>
            <a:endParaRPr b="0" lang="en-IN" sz="4400" spc="-1" strike="noStrike">
              <a:solidFill>
                <a:srgbClr val="ffffff"/>
              </a:solidFill>
              <a:latin typeface="Arial"/>
            </a:endParaRPr>
          </a:p>
        </p:txBody>
      </p:sp>
      <p:sp>
        <p:nvSpPr>
          <p:cNvPr id="89" name="PlaceHolder 2"/>
          <p:cNvSpPr>
            <a:spLocks noGrp="1"/>
          </p:cNvSpPr>
          <p:nvPr>
            <p:ph type="body"/>
          </p:nvPr>
        </p:nvSpPr>
        <p:spPr>
          <a:xfrm>
            <a:off x="504000" y="1326600"/>
            <a:ext cx="9072000" cy="328824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IN" sz="3200" spc="-1" strike="noStrike">
                <a:solidFill>
                  <a:srgbClr val="ffffff"/>
                </a:solidFill>
                <a:latin typeface="Arial"/>
              </a:rPr>
              <a:t>Click to edit the outline text format</a:t>
            </a:r>
            <a:endParaRPr b="0" lang="en-IN"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en-IN" sz="2800" spc="-1" strike="noStrike">
                <a:solidFill>
                  <a:srgbClr val="ffffff"/>
                </a:solidFill>
                <a:latin typeface="Arial"/>
              </a:rPr>
              <a:t>Second Outline Level</a:t>
            </a:r>
            <a:endParaRPr b="0" lang="en-IN"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en-IN" sz="2400" spc="-1" strike="noStrike">
                <a:solidFill>
                  <a:srgbClr val="ffffff"/>
                </a:solidFill>
                <a:latin typeface="Arial"/>
              </a:rPr>
              <a:t>Third Outline Level</a:t>
            </a:r>
            <a:endParaRPr b="0" lang="en-IN"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en-IN" sz="2000" spc="-1" strike="noStrike">
                <a:solidFill>
                  <a:srgbClr val="ffffff"/>
                </a:solidFill>
                <a:latin typeface="Arial"/>
              </a:rPr>
              <a:t>Fourth Outline Level</a:t>
            </a:r>
            <a:endParaRPr b="0" lang="en-IN"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ffffff"/>
                </a:solidFill>
                <a:latin typeface="Arial"/>
              </a:rPr>
              <a:t>Fifth Outline Level</a:t>
            </a:r>
            <a:endParaRPr b="0" lang="en-IN"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ffffff"/>
                </a:solidFill>
                <a:latin typeface="Arial"/>
              </a:rPr>
              <a:t>Sixth Outline Level</a:t>
            </a:r>
            <a:endParaRPr b="0" lang="en-IN"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ffffff"/>
                </a:solidFill>
                <a:latin typeface="Arial"/>
              </a:rPr>
              <a:t>Seventh Outline Level</a:t>
            </a:r>
            <a:endParaRPr b="0" lang="en-IN" sz="2000" spc="-1" strike="noStrike">
              <a:solidFill>
                <a:srgbClr val="ffffff"/>
              </a:solidFill>
              <a:latin typeface="Arial"/>
            </a:endParaRPr>
          </a:p>
        </p:txBody>
      </p:sp>
      <p:sp>
        <p:nvSpPr>
          <p:cNvPr id="90" name="PlaceHolder 3"/>
          <p:cNvSpPr>
            <a:spLocks noGrp="1"/>
          </p:cNvSpPr>
          <p:nvPr>
            <p:ph type="dt" idx="4"/>
          </p:nvPr>
        </p:nvSpPr>
        <p:spPr>
          <a:xfrm>
            <a:off x="504000" y="5256000"/>
            <a:ext cx="1656000" cy="410400"/>
          </a:xfrm>
          <a:prstGeom prst="rect">
            <a:avLst/>
          </a:prstGeom>
          <a:noFill/>
          <a:ln w="0">
            <a:noFill/>
          </a:ln>
        </p:spPr>
        <p:txBody>
          <a:bodyPr lIns="0" rIns="0" tIns="0" bIns="0" anchor="t">
            <a:noAutofit/>
          </a:bodyPr>
          <a:lstStyle>
            <a:lvl1pPr indent="0">
              <a:buNone/>
              <a:defRPr b="0" lang="en-IN" sz="1400" spc="-1" strike="noStrike">
                <a:solidFill>
                  <a:srgbClr val="ffffff"/>
                </a:solidFill>
                <a:latin typeface="Arial"/>
              </a:defRPr>
            </a:lvl1pPr>
          </a:lstStyle>
          <a:p>
            <a:pPr indent="0">
              <a:buNone/>
            </a:pPr>
            <a:r>
              <a:rPr b="0" lang="en-IN" sz="1400" spc="-1" strike="noStrike">
                <a:solidFill>
                  <a:srgbClr val="ffffff"/>
                </a:solidFill>
                <a:latin typeface="Arial"/>
              </a:rPr>
              <a:t>&lt;date/time&gt;</a:t>
            </a:r>
            <a:endParaRPr b="0" lang="en-IN" sz="1400" spc="-1" strike="noStrike">
              <a:solidFill>
                <a:srgbClr val="ffffff"/>
              </a:solidFill>
              <a:latin typeface="Arial"/>
            </a:endParaRPr>
          </a:p>
        </p:txBody>
      </p:sp>
      <p:sp>
        <p:nvSpPr>
          <p:cNvPr id="91" name="PlaceHolder 4"/>
          <p:cNvSpPr>
            <a:spLocks noGrp="1"/>
          </p:cNvSpPr>
          <p:nvPr>
            <p:ph type="ftr" idx="5"/>
          </p:nvPr>
        </p:nvSpPr>
        <p:spPr>
          <a:xfrm>
            <a:off x="2520000" y="5256000"/>
            <a:ext cx="4680000" cy="410400"/>
          </a:xfrm>
          <a:prstGeom prst="rect">
            <a:avLst/>
          </a:prstGeom>
          <a:noFill/>
          <a:ln w="0">
            <a:noFill/>
          </a:ln>
        </p:spPr>
        <p:txBody>
          <a:bodyPr lIns="0" rIns="0" tIns="0" bIns="0" anchor="t">
            <a:noAutofit/>
          </a:bodyPr>
          <a:lstStyle>
            <a:lvl1pPr indent="0" algn="ctr">
              <a:buNone/>
              <a:defRPr b="0" lang="en-IN" sz="1400" spc="-1" strike="noStrike">
                <a:solidFill>
                  <a:srgbClr val="ffffff"/>
                </a:solidFill>
                <a:latin typeface="Arial"/>
              </a:defRPr>
            </a:lvl1pPr>
          </a:lstStyle>
          <a:p>
            <a:pPr indent="0" algn="ctr">
              <a:buNone/>
            </a:pPr>
            <a:r>
              <a:rPr b="0" lang="en-IN" sz="1400" spc="-1" strike="noStrike">
                <a:solidFill>
                  <a:srgbClr val="ffffff"/>
                </a:solidFill>
                <a:latin typeface="Arial"/>
              </a:rPr>
              <a:t>&lt;footer&gt;</a:t>
            </a:r>
            <a:endParaRPr b="0" lang="en-IN" sz="1400" spc="-1" strike="noStrike">
              <a:solidFill>
                <a:srgbClr val="ffffff"/>
              </a:solidFill>
              <a:latin typeface="Arial"/>
            </a:endParaRPr>
          </a:p>
        </p:txBody>
      </p:sp>
      <p:sp>
        <p:nvSpPr>
          <p:cNvPr id="92" name="PlaceHolder 5"/>
          <p:cNvSpPr>
            <a:spLocks noGrp="1"/>
          </p:cNvSpPr>
          <p:nvPr>
            <p:ph type="sldNum" idx="6"/>
          </p:nvPr>
        </p:nvSpPr>
        <p:spPr>
          <a:xfrm>
            <a:off x="7560000" y="5256000"/>
            <a:ext cx="1620000" cy="410400"/>
          </a:xfrm>
          <a:prstGeom prst="rect">
            <a:avLst/>
          </a:prstGeom>
          <a:noFill/>
          <a:ln w="0">
            <a:noFill/>
          </a:ln>
        </p:spPr>
        <p:txBody>
          <a:bodyPr lIns="0" rIns="0" tIns="0" bIns="0" anchor="t">
            <a:noAutofit/>
          </a:bodyPr>
          <a:lstStyle>
            <a:lvl1pPr indent="0" algn="r">
              <a:buNone/>
              <a:defRPr b="0" lang="en-IN" sz="1400" spc="-1" strike="noStrike">
                <a:solidFill>
                  <a:srgbClr val="ffffff"/>
                </a:solidFill>
                <a:latin typeface="Arial"/>
              </a:defRPr>
            </a:lvl1pPr>
          </a:lstStyle>
          <a:p>
            <a:pPr indent="0" algn="r">
              <a:buNone/>
            </a:pPr>
            <a:fld id="{02DF0E60-BE47-4BFB-88FD-C901B4D0BC02}" type="slidenum">
              <a:rPr b="0" lang="en-IN" sz="1400" spc="-1" strike="noStrike">
                <a:solidFill>
                  <a:srgbClr val="ffffff"/>
                </a:solidFill>
                <a:latin typeface="Arial"/>
              </a:rPr>
              <a:t>&lt;number&gt;</a:t>
            </a:fld>
            <a:endParaRPr b="0" lang="en-IN" sz="1400" spc="-1" strike="noStrike">
              <a:solidFill>
                <a:srgbClr val="ffffff"/>
              </a:solidFill>
              <a:latin typeface="Arial"/>
            </a:endParaRPr>
          </a:p>
        </p:txBody>
      </p:sp>
      <p:sp>
        <p:nvSpPr>
          <p:cNvPr id="93" name=""/>
          <p:cNvSpPr/>
          <p:nvPr/>
        </p:nvSpPr>
        <p:spPr>
          <a:xfrm>
            <a:off x="20880" y="607320"/>
            <a:ext cx="6120000" cy="18000"/>
          </a:xfrm>
          <a:prstGeom prst="roundRect">
            <a:avLst>
              <a:gd name="adj" fmla="val 50000"/>
            </a:avLst>
          </a:prstGeom>
          <a:gradFill rotWithShape="0">
            <a:gsLst>
              <a:gs pos="0">
                <a:srgbClr val="cccccc"/>
              </a:gs>
              <a:gs pos="100000">
                <a:srgbClr val="333333"/>
              </a:gs>
            </a:gsLst>
            <a:lin ang="0"/>
          </a:gradFill>
          <a:ln w="0">
            <a:noFill/>
          </a:ln>
        </p:spPr>
        <p:style>
          <a:lnRef idx="0"/>
          <a:fillRef idx="0"/>
          <a:effectRef idx="0"/>
          <a:fontRef idx="minor"/>
        </p:style>
        <p:txBody>
          <a:bodyPr wrap="none" lIns="90000" rIns="90000" tIns="-32040" bIns="-32040" anchor="ctr">
            <a:noAutofit/>
          </a:bodyPr>
          <a:p>
            <a:endParaRPr b="0" lang="en-IN" sz="1800" spc="-1" strike="noStrike">
              <a:solidFill>
                <a:srgbClr val="000000"/>
              </a:solidFill>
              <a:latin typeface="Arial"/>
            </a:endParaRPr>
          </a:p>
        </p:txBody>
      </p:sp>
      <p:sp>
        <p:nvSpPr>
          <p:cNvPr id="94" name=""/>
          <p:cNvSpPr/>
          <p:nvPr/>
        </p:nvSpPr>
        <p:spPr>
          <a:xfrm>
            <a:off x="4430520" y="840960"/>
            <a:ext cx="5673960" cy="7200"/>
          </a:xfrm>
          <a:prstGeom prst="roundRect">
            <a:avLst>
              <a:gd name="adj" fmla="val 50000"/>
            </a:avLst>
          </a:prstGeom>
          <a:gradFill rotWithShape="0">
            <a:gsLst>
              <a:gs pos="0">
                <a:srgbClr val="333333"/>
              </a:gs>
              <a:gs pos="100000">
                <a:srgbClr val="cccccc"/>
              </a:gs>
            </a:gsLst>
            <a:lin ang="0"/>
          </a:gradFill>
          <a:ln w="0">
            <a:noFill/>
          </a:ln>
        </p:spPr>
        <p:style>
          <a:lnRef idx="0"/>
          <a:fillRef idx="0"/>
          <a:effectRef idx="0"/>
          <a:fontRef idx="minor"/>
        </p:style>
        <p:txBody>
          <a:bodyPr wrap="none" lIns="90000" rIns="90000" tIns="-39960" bIns="-39960" anchor="ctr">
            <a:noAutofit/>
          </a:bodyPr>
          <a:p>
            <a:endParaRPr b="0" lang="en-IN" sz="1800" spc="-1" strike="noStrike">
              <a:solidFill>
                <a:srgbClr val="000000"/>
              </a:solidFill>
              <a:latin typeface="Arial"/>
            </a:endParaRPr>
          </a:p>
        </p:txBody>
      </p:sp>
      <p:sp>
        <p:nvSpPr>
          <p:cNvPr id="95" name=""/>
          <p:cNvSpPr/>
          <p:nvPr/>
        </p:nvSpPr>
        <p:spPr>
          <a:xfrm>
            <a:off x="9819720" y="474480"/>
            <a:ext cx="7200" cy="493200"/>
          </a:xfrm>
          <a:custGeom>
            <a:avLst/>
            <a:gdLst>
              <a:gd name="textAreaLeft" fmla="*/ 1080 w 7200"/>
              <a:gd name="textAreaRight" fmla="*/ 6120 w 7200"/>
              <a:gd name="textAreaTop" fmla="*/ 1080 h 493200"/>
              <a:gd name="textAreaBottom" fmla="*/ 492120 h 493200"/>
            </a:gdLst>
            <a:ahLst/>
            <a:rect l="textAreaLeft" t="textAreaTop" r="textAreaRight" b="textAreaBottom"/>
            <a:pathLst>
              <a:path w="21600" h="1410171">
                <a:moveTo>
                  <a:pt x="10800" y="0"/>
                </a:moveTo>
                <a:arcTo wR="10800" hR="10800" stAng="16200000" swAng="-5400000"/>
                <a:lnTo>
                  <a:pt x="0" y="1399371"/>
                </a:lnTo>
                <a:arcTo wR="10800" hR="10800" stAng="10800000" swAng="-5400000"/>
                <a:lnTo>
                  <a:pt x="10800" y="1410171"/>
                </a:lnTo>
                <a:arcTo wR="10800" hR="10800" stAng="5400000" swAng="-5400000"/>
                <a:lnTo>
                  <a:pt x="21600" y="10800"/>
                </a:lnTo>
                <a:arcTo wR="10800" hR="10800" stAng="0" swAng="-5400000"/>
                <a:close/>
              </a:path>
            </a:pathLst>
          </a:custGeom>
          <a:solidFill>
            <a:srgbClr val="cccccc"/>
          </a:solidFill>
          <a:ln w="0">
            <a:noFill/>
          </a:ln>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
        <p:nvSpPr>
          <p:cNvPr id="96" name=""/>
          <p:cNvSpPr/>
          <p:nvPr/>
        </p:nvSpPr>
        <p:spPr>
          <a:xfrm>
            <a:off x="5644080" y="5194800"/>
            <a:ext cx="3722040" cy="7200"/>
          </a:xfrm>
          <a:prstGeom prst="roundRect">
            <a:avLst>
              <a:gd name="adj" fmla="val 50000"/>
            </a:avLst>
          </a:prstGeom>
          <a:gradFill rotWithShape="0">
            <a:gsLst>
              <a:gs pos="0">
                <a:srgbClr val="333333"/>
              </a:gs>
              <a:gs pos="100000">
                <a:srgbClr val="cccccc"/>
              </a:gs>
            </a:gsLst>
            <a:lin ang="0"/>
          </a:gradFill>
          <a:ln w="0">
            <a:noFill/>
          </a:ln>
        </p:spPr>
        <p:style>
          <a:lnRef idx="0"/>
          <a:fillRef idx="0"/>
          <a:effectRef idx="0"/>
          <a:fontRef idx="minor"/>
        </p:style>
        <p:txBody>
          <a:bodyPr wrap="none" lIns="90000" rIns="90000" tIns="-39960" bIns="-39960" anchor="ctr">
            <a:noAutofit/>
          </a:bodyPr>
          <a:p>
            <a:endParaRPr b="0" lang="en-IN" sz="1800" spc="-1" strike="noStrike">
              <a:solidFill>
                <a:srgbClr val="000000"/>
              </a:solidFill>
              <a:latin typeface="Arial"/>
            </a:endParaRPr>
          </a:p>
        </p:txBody>
      </p:sp>
      <p:sp>
        <p:nvSpPr>
          <p:cNvPr id="97" name=""/>
          <p:cNvSpPr/>
          <p:nvPr/>
        </p:nvSpPr>
        <p:spPr>
          <a:xfrm>
            <a:off x="9259920" y="4917240"/>
            <a:ext cx="7200" cy="349560"/>
          </a:xfrm>
          <a:custGeom>
            <a:avLst/>
            <a:gdLst>
              <a:gd name="textAreaLeft" fmla="*/ 1080 w 7200"/>
              <a:gd name="textAreaRight" fmla="*/ 6120 w 7200"/>
              <a:gd name="textAreaTop" fmla="*/ 1080 h 349560"/>
              <a:gd name="textAreaBottom" fmla="*/ 348480 h 349560"/>
            </a:gdLst>
            <a:ahLst/>
            <a:rect l="textAreaLeft" t="textAreaTop" r="textAreaRight" b="textAreaBottom"/>
            <a:pathLst>
              <a:path w="21600" h="999771">
                <a:moveTo>
                  <a:pt x="10800" y="0"/>
                </a:moveTo>
                <a:arcTo wR="10800" hR="10800" stAng="16200000" swAng="-5400000"/>
                <a:lnTo>
                  <a:pt x="0" y="988971"/>
                </a:lnTo>
                <a:arcTo wR="10800" hR="10800" stAng="10800000" swAng="-5400000"/>
                <a:lnTo>
                  <a:pt x="10800" y="999771"/>
                </a:lnTo>
                <a:arcTo wR="10800" hR="10800" stAng="5400000" swAng="-5400000"/>
                <a:lnTo>
                  <a:pt x="21600" y="10800"/>
                </a:lnTo>
                <a:arcTo wR="10800" hR="10800" stAng="0" swAng="-5400000"/>
                <a:close/>
              </a:path>
            </a:pathLst>
          </a:custGeom>
          <a:solidFill>
            <a:srgbClr val="cccccc"/>
          </a:solidFill>
          <a:ln w="0">
            <a:noFill/>
          </a:ln>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
        <p:nvSpPr>
          <p:cNvPr id="98" name=""/>
          <p:cNvSpPr/>
          <p:nvPr/>
        </p:nvSpPr>
        <p:spPr>
          <a:xfrm>
            <a:off x="974160" y="5194440"/>
            <a:ext cx="3722040" cy="7200"/>
          </a:xfrm>
          <a:prstGeom prst="roundRect">
            <a:avLst>
              <a:gd name="adj" fmla="val 50000"/>
            </a:avLst>
          </a:prstGeom>
          <a:gradFill rotWithShape="0">
            <a:gsLst>
              <a:gs pos="0">
                <a:srgbClr val="333333"/>
              </a:gs>
              <a:gs pos="100000">
                <a:srgbClr val="cccccc"/>
              </a:gs>
            </a:gsLst>
            <a:lin ang="0"/>
          </a:gradFill>
          <a:ln w="0">
            <a:noFill/>
          </a:ln>
        </p:spPr>
        <p:style>
          <a:lnRef idx="0"/>
          <a:fillRef idx="0"/>
          <a:effectRef idx="0"/>
          <a:fontRef idx="minor"/>
        </p:style>
        <p:txBody>
          <a:bodyPr wrap="none" lIns="90000" rIns="90000" tIns="-39960" bIns="-39960" anchor="ctr">
            <a:noAutofit/>
          </a:bodyPr>
          <a:p>
            <a:endParaRPr b="0" lang="en-IN" sz="1800" spc="-1" strike="noStrike">
              <a:solidFill>
                <a:srgbClr val="000000"/>
              </a:solidFill>
              <a:latin typeface="Arial"/>
            </a:endParaRPr>
          </a:p>
        </p:txBody>
      </p:sp>
      <p:sp>
        <p:nvSpPr>
          <p:cNvPr id="99" name=""/>
          <p:cNvSpPr/>
          <p:nvPr/>
        </p:nvSpPr>
        <p:spPr>
          <a:xfrm>
            <a:off x="4590000" y="4914000"/>
            <a:ext cx="7200" cy="349560"/>
          </a:xfrm>
          <a:custGeom>
            <a:avLst/>
            <a:gdLst>
              <a:gd name="textAreaLeft" fmla="*/ 1080 w 7200"/>
              <a:gd name="textAreaRight" fmla="*/ 6120 w 7200"/>
              <a:gd name="textAreaTop" fmla="*/ 1080 h 349560"/>
              <a:gd name="textAreaBottom" fmla="*/ 348480 h 349560"/>
            </a:gdLst>
            <a:ahLst/>
            <a:rect l="textAreaLeft" t="textAreaTop" r="textAreaRight" b="textAreaBottom"/>
            <a:pathLst>
              <a:path w="21600" h="999771">
                <a:moveTo>
                  <a:pt x="10800" y="0"/>
                </a:moveTo>
                <a:arcTo wR="10800" hR="10800" stAng="16200000" swAng="-5400000"/>
                <a:lnTo>
                  <a:pt x="0" y="988971"/>
                </a:lnTo>
                <a:arcTo wR="10800" hR="10800" stAng="10800000" swAng="-5400000"/>
                <a:lnTo>
                  <a:pt x="10800" y="999771"/>
                </a:lnTo>
                <a:arcTo wR="10800" hR="10800" stAng="5400000" swAng="-5400000"/>
                <a:lnTo>
                  <a:pt x="21600" y="10800"/>
                </a:lnTo>
                <a:arcTo wR="10800" hR="10800" stAng="0" swAng="-5400000"/>
                <a:close/>
              </a:path>
            </a:pathLst>
          </a:custGeom>
          <a:solidFill>
            <a:srgbClr val="cccccc"/>
          </a:solidFill>
          <a:ln w="0">
            <a:noFill/>
          </a:ln>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
        <p:nvSpPr>
          <p:cNvPr id="100" name=""/>
          <p:cNvSpPr/>
          <p:nvPr/>
        </p:nvSpPr>
        <p:spPr>
          <a:xfrm>
            <a:off x="5055480" y="1037160"/>
            <a:ext cx="10800" cy="3700800"/>
          </a:xfrm>
          <a:custGeom>
            <a:avLst/>
            <a:gdLst>
              <a:gd name="textAreaLeft" fmla="*/ 1440 w 10800"/>
              <a:gd name="textAreaRight" fmla="*/ 9360 w 10800"/>
              <a:gd name="textAreaTop" fmla="*/ 1440 h 3700800"/>
              <a:gd name="textAreaBottom" fmla="*/ 3699360 h 3700800"/>
            </a:gdLst>
            <a:ahLst/>
            <a:rect l="textAreaLeft" t="textAreaTop" r="textAreaRight" b="textAreaBottom"/>
            <a:pathLst>
              <a:path w="21600" h="7163535">
                <a:moveTo>
                  <a:pt x="10800" y="0"/>
                </a:moveTo>
                <a:arcTo wR="10800" hR="10800" stAng="16200000" swAng="-5400000"/>
                <a:lnTo>
                  <a:pt x="0" y="7152735"/>
                </a:lnTo>
                <a:arcTo wR="10800" hR="10800" stAng="10800000" swAng="-5400000"/>
                <a:lnTo>
                  <a:pt x="10800" y="7163535"/>
                </a:lnTo>
                <a:arcTo wR="10800" hR="10800" stAng="5400000" swAng="-5400000"/>
                <a:lnTo>
                  <a:pt x="21600" y="10800"/>
                </a:lnTo>
                <a:arcTo wR="10800" hR="10800" stAng="0" swAng="-5400000"/>
                <a:close/>
              </a:path>
            </a:pathLst>
          </a:custGeom>
          <a:gradFill rotWithShape="0">
            <a:gsLst>
              <a:gs pos="0">
                <a:srgbClr val="111111"/>
              </a:gs>
              <a:gs pos="50000">
                <a:srgbClr val="cccccc"/>
              </a:gs>
              <a:gs pos="100000">
                <a:srgbClr val="111111"/>
              </a:gs>
            </a:gsLst>
            <a:lin ang="5400000"/>
          </a:gradFill>
          <a:ln w="0">
            <a:noFill/>
          </a:ln>
        </p:spPr>
        <p:style>
          <a:lnRef idx="0"/>
          <a:fillRef idx="0"/>
          <a:effectRef idx="0"/>
          <a:fontRef idx="minor"/>
        </p:style>
        <p:txBody>
          <a:bodyPr wrap="none" lIns="90000" rIns="90000" tIns="45000" bIns="45000" anchor="ctr">
            <a:noAutofit/>
          </a:bodyPr>
          <a:p>
            <a:endParaRPr b="0" lang="en-IN"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8.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8.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8.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8.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8.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8.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180000" y="2700000"/>
            <a:ext cx="9000000" cy="1875240"/>
          </a:xfrm>
          <a:prstGeom prst="rect">
            <a:avLst/>
          </a:prstGeom>
          <a:noFill/>
          <a:ln w="0">
            <a:noFill/>
          </a:ln>
        </p:spPr>
        <p:txBody>
          <a:bodyPr lIns="0" rIns="0" tIns="0" bIns="0" anchor="ctr">
            <a:noAutofit/>
          </a:bodyPr>
          <a:p>
            <a:pPr indent="0">
              <a:buNone/>
            </a:pPr>
            <a:r>
              <a:rPr b="0" lang="en-IN" sz="4400" spc="-1" strike="noStrike">
                <a:solidFill>
                  <a:srgbClr val="ffffff"/>
                </a:solidFill>
                <a:latin typeface="Arial"/>
              </a:rPr>
              <a:t>Freemongers: Revolutionizing Freelancing with a Vision to Take on Big Projects</a:t>
            </a:r>
            <a:endParaRPr b="0" lang="en-IN" sz="4400" spc="-1" strike="noStrike">
              <a:solidFill>
                <a:srgbClr val="ffffff"/>
              </a:solidFill>
              <a:latin typeface="Arial"/>
            </a:endParaRPr>
          </a:p>
        </p:txBody>
      </p:sp>
      <p:sp>
        <p:nvSpPr>
          <p:cNvPr id="138" name=""/>
          <p:cNvSpPr txBox="1"/>
          <p:nvPr/>
        </p:nvSpPr>
        <p:spPr>
          <a:xfrm>
            <a:off x="4140000" y="4680000"/>
            <a:ext cx="5220000" cy="602280"/>
          </a:xfrm>
          <a:prstGeom prst="rect">
            <a:avLst/>
          </a:prstGeom>
          <a:noFill/>
          <a:ln w="10800">
            <a:noFill/>
          </a:ln>
        </p:spPr>
        <p:txBody>
          <a:bodyPr lIns="90000" rIns="90000" tIns="45000" bIns="45000" anchor="t">
            <a:noAutofit/>
          </a:bodyPr>
          <a:p>
            <a:r>
              <a:rPr b="0" lang="en-IN" sz="1800" spc="-1" strike="noStrike">
                <a:solidFill>
                  <a:srgbClr val="999999"/>
                </a:solidFill>
                <a:latin typeface="Arial"/>
              </a:rPr>
              <a:t>Presented By </a:t>
            </a:r>
            <a:endParaRPr b="0" lang="en-IN" sz="1800" spc="-1" strike="noStrike">
              <a:solidFill>
                <a:srgbClr val="ffffff"/>
              </a:solidFill>
              <a:latin typeface="Arial"/>
            </a:endParaRPr>
          </a:p>
          <a:p>
            <a:r>
              <a:rPr b="0" lang="en-IN" sz="1800" spc="-1" strike="noStrike">
                <a:solidFill>
                  <a:srgbClr val="ffffff"/>
                </a:solidFill>
                <a:latin typeface="Arial"/>
              </a:rPr>
              <a:t>	</a:t>
            </a:r>
            <a:r>
              <a:rPr b="0" lang="en-IN" sz="1800" spc="-1" strike="noStrike">
                <a:solidFill>
                  <a:srgbClr val="ffffff"/>
                </a:solidFill>
                <a:latin typeface="Arial"/>
              </a:rPr>
              <a:t>Praveen Kumar </a:t>
            </a:r>
            <a:endParaRPr b="0" lang="en-IN" sz="18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PlaceHolder 1"/>
          <p:cNvSpPr>
            <a:spLocks noGrp="1"/>
          </p:cNvSpPr>
          <p:nvPr>
            <p:ph/>
          </p:nvPr>
        </p:nvSpPr>
        <p:spPr>
          <a:xfrm>
            <a:off x="360000" y="1571760"/>
            <a:ext cx="9576000" cy="3288240"/>
          </a:xfrm>
          <a:prstGeom prst="rect">
            <a:avLst/>
          </a:prstGeom>
          <a:noFill/>
          <a:ln w="0">
            <a:noFill/>
          </a:ln>
        </p:spPr>
        <p:txBody>
          <a:bodyPr lIns="0" rIns="0" tIns="0" bIns="0" anchor="t">
            <a:normAutofit/>
          </a:bodyPr>
          <a:p>
            <a:pPr indent="0">
              <a:spcBef>
                <a:spcPts val="1417"/>
              </a:spcBef>
              <a:buNone/>
            </a:pPr>
            <a:r>
              <a:rPr b="1" lang="en-IN" sz="2200" spc="-1" strike="noStrike">
                <a:solidFill>
                  <a:srgbClr val="ffffff"/>
                </a:solidFill>
                <a:latin typeface="Calibri"/>
              </a:rPr>
              <a:t>Introducing Freemongers: The Future of Freelancing</a:t>
            </a:r>
            <a:endParaRPr b="1" lang="en-IN" sz="2200" spc="-1" strike="noStrike">
              <a:solidFill>
                <a:srgbClr val="ffffff"/>
              </a:solidFill>
              <a:latin typeface="Arial"/>
            </a:endParaRPr>
          </a:p>
          <a:p>
            <a:pPr indent="0">
              <a:spcBef>
                <a:spcPts val="1417"/>
              </a:spcBef>
              <a:buNone/>
            </a:pPr>
            <a:r>
              <a:rPr b="1" lang="en-IN" sz="2200" spc="-1" strike="noStrike">
                <a:solidFill>
                  <a:srgbClr val="ffffff"/>
                </a:solidFill>
                <a:latin typeface="Calibri"/>
              </a:rPr>
              <a:t>The Problem with Traditional Freelancing</a:t>
            </a:r>
            <a:endParaRPr b="1" lang="en-IN" sz="2200" spc="-1" strike="noStrike">
              <a:solidFill>
                <a:srgbClr val="ffffff"/>
              </a:solidFill>
              <a:latin typeface="Arial"/>
            </a:endParaRPr>
          </a:p>
          <a:p>
            <a:pPr indent="0">
              <a:spcBef>
                <a:spcPts val="1417"/>
              </a:spcBef>
              <a:buNone/>
            </a:pPr>
            <a:r>
              <a:rPr b="1" lang="en-IN" sz="2200" spc="-1" strike="noStrike">
                <a:solidFill>
                  <a:srgbClr val="ffffff"/>
                </a:solidFill>
                <a:latin typeface="Calibri"/>
              </a:rPr>
              <a:t>How Freemongers Works</a:t>
            </a:r>
            <a:endParaRPr b="1" lang="en-IN" sz="2200" spc="-1" strike="noStrike">
              <a:solidFill>
                <a:srgbClr val="ffffff"/>
              </a:solidFill>
              <a:latin typeface="Arial"/>
            </a:endParaRPr>
          </a:p>
          <a:p>
            <a:pPr indent="0">
              <a:spcBef>
                <a:spcPts val="1417"/>
              </a:spcBef>
              <a:buNone/>
            </a:pPr>
            <a:r>
              <a:rPr b="1" lang="en-IN" sz="2200" spc="-1" strike="noStrike">
                <a:solidFill>
                  <a:srgbClr val="ffffff"/>
                </a:solidFill>
                <a:latin typeface="Calibri"/>
              </a:rPr>
              <a:t>The Freemongers Advantage</a:t>
            </a:r>
            <a:endParaRPr b="1" lang="en-IN" sz="2200" spc="-1" strike="noStrike">
              <a:solidFill>
                <a:srgbClr val="ffffff"/>
              </a:solidFill>
              <a:latin typeface="Arial"/>
            </a:endParaRPr>
          </a:p>
          <a:p>
            <a:pPr indent="0">
              <a:spcBef>
                <a:spcPts val="1417"/>
              </a:spcBef>
              <a:buNone/>
            </a:pPr>
            <a:r>
              <a:rPr b="1" lang="en-IN" sz="2200" spc="-1" strike="noStrike">
                <a:solidFill>
                  <a:srgbClr val="ffffff"/>
                </a:solidFill>
                <a:latin typeface="Calibri"/>
              </a:rPr>
              <a:t>Our Vision for the Future</a:t>
            </a:r>
            <a:endParaRPr b="1" lang="en-IN" sz="2200" spc="-1" strike="noStrike">
              <a:solidFill>
                <a:srgbClr val="ffffff"/>
              </a:solidFill>
              <a:latin typeface="Arial"/>
            </a:endParaRPr>
          </a:p>
          <a:p>
            <a:pPr indent="0">
              <a:spcBef>
                <a:spcPts val="1417"/>
              </a:spcBef>
              <a:buNone/>
            </a:pPr>
            <a:r>
              <a:rPr b="1" lang="en-IN" sz="2200" spc="-1" strike="noStrike">
                <a:solidFill>
                  <a:srgbClr val="ffffff"/>
                </a:solidFill>
                <a:latin typeface="Calibri"/>
              </a:rPr>
              <a:t>Join the Freemongers Revolution</a:t>
            </a:r>
            <a:endParaRPr b="1" lang="en-IN" sz="2200" spc="-1" strike="noStrike">
              <a:solidFill>
                <a:srgbClr val="ffffff"/>
              </a:solidFill>
              <a:latin typeface="Arial"/>
            </a:endParaRPr>
          </a:p>
          <a:p>
            <a:pPr marL="432000" indent="0">
              <a:spcBef>
                <a:spcPts val="1417"/>
              </a:spcBef>
              <a:buNone/>
            </a:pPr>
            <a:endParaRPr b="1" lang="en-IN" sz="2200" spc="-1" strike="noStrike">
              <a:solidFill>
                <a:srgbClr val="ffffff"/>
              </a:solidFill>
              <a:latin typeface="Arial"/>
            </a:endParaRPr>
          </a:p>
        </p:txBody>
      </p:sp>
      <p:sp>
        <p:nvSpPr>
          <p:cNvPr id="3" name="PlaceHolder 2"/>
          <p:cNvSpPr>
            <a:spLocks noGrp="1"/>
          </p:cNvSpPr>
          <p:nvPr>
            <p:ph type="sldNum" idx="3"/>
          </p:nvPr>
        </p:nvSpPr>
        <p:spPr/>
        <p:txBody>
          <a:bodyPr/>
          <a:p>
            <a:fld id="{2F9D38BA-5986-40EC-9DC5-74FE66B96B2B}" type="slidenum">
              <a:t>2</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PlaceHolder 1"/>
          <p:cNvSpPr>
            <a:spLocks noGrp="1"/>
          </p:cNvSpPr>
          <p:nvPr>
            <p:ph type="title"/>
          </p:nvPr>
        </p:nvSpPr>
        <p:spPr>
          <a:xfrm>
            <a:off x="144000" y="220320"/>
            <a:ext cx="4536000" cy="1106280"/>
          </a:xfrm>
          <a:prstGeom prst="rect">
            <a:avLst/>
          </a:prstGeom>
          <a:noFill/>
          <a:ln w="0">
            <a:noFill/>
          </a:ln>
        </p:spPr>
        <p:txBody>
          <a:bodyPr lIns="0" rIns="0" tIns="0" bIns="0" anchor="ctr">
            <a:noAutofit/>
          </a:bodyPr>
          <a:p>
            <a:pPr indent="0">
              <a:buNone/>
            </a:pPr>
            <a:r>
              <a:rPr b="1" lang="en-IN" sz="2500" spc="-1" strike="noStrike">
                <a:solidFill>
                  <a:srgbClr val="ffffff"/>
                </a:solidFill>
                <a:latin typeface="Calibri"/>
              </a:rPr>
              <a:t>Introducing Freemongers: The Future of Freelancing</a:t>
            </a:r>
            <a:endParaRPr b="1" lang="en-IN" sz="2500" spc="-1" strike="noStrike">
              <a:solidFill>
                <a:srgbClr val="ffffff"/>
              </a:solidFill>
              <a:latin typeface="Calibri"/>
            </a:endParaRPr>
          </a:p>
        </p:txBody>
      </p:sp>
      <p:sp>
        <p:nvSpPr>
          <p:cNvPr id="141" name="PlaceHolder 2"/>
          <p:cNvSpPr>
            <a:spLocks noGrp="1"/>
          </p:cNvSpPr>
          <p:nvPr>
            <p:ph/>
          </p:nvPr>
        </p:nvSpPr>
        <p:spPr>
          <a:xfrm>
            <a:off x="253080" y="1440000"/>
            <a:ext cx="4426920" cy="3780000"/>
          </a:xfrm>
          <a:prstGeom prst="rect">
            <a:avLst/>
          </a:prstGeom>
          <a:noFill/>
          <a:ln w="0">
            <a:noFill/>
          </a:ln>
        </p:spPr>
        <p:txBody>
          <a:bodyPr lIns="0" rIns="0" tIns="0" bIns="0" anchor="t">
            <a:normAutofit fontScale="50000"/>
          </a:bodyPr>
          <a:p>
            <a:pPr indent="0" algn="just">
              <a:spcBef>
                <a:spcPts val="1417"/>
              </a:spcBef>
              <a:buNone/>
            </a:pPr>
            <a:r>
              <a:rPr b="1" lang="en-IN" sz="3200" spc="-1" strike="noStrike">
                <a:solidFill>
                  <a:srgbClr val="cccccc"/>
                </a:solidFill>
                <a:latin typeface="Arial"/>
              </a:rPr>
              <a:t> </a:t>
            </a:r>
            <a:r>
              <a:rPr b="1" lang="en-IN" sz="3200" spc="-1" strike="noStrike">
                <a:solidFill>
                  <a:srgbClr val="cccccc"/>
                </a:solidFill>
                <a:latin typeface="Arial"/>
              </a:rPr>
              <a:t>	</a:t>
            </a:r>
            <a:r>
              <a:rPr b="1" lang="en-IN" sz="3200" spc="-1" strike="noStrike">
                <a:solidFill>
                  <a:srgbClr val="cccccc"/>
                </a:solidFill>
                <a:latin typeface="Arial"/>
              </a:rPr>
              <a:t>	</a:t>
            </a:r>
            <a:r>
              <a:rPr b="1" lang="en-IN" sz="3200" spc="-1" strike="noStrike">
                <a:solidFill>
                  <a:srgbClr val="cccccc"/>
                </a:solidFill>
                <a:latin typeface="Arial"/>
              </a:rPr>
              <a:t>Our firm is led by Mr. Praveen Kumar, a visionary who understands the needs of both freelancers and clients. At Freemongers, we connect freelancers together and link them with clients, negotiating the best</a:t>
            </a:r>
            <a:r>
              <a:rPr b="1" lang="en-IN" sz="3200" spc="-1" strike="noStrike">
                <a:solidFill>
                  <a:srgbClr val="cccccc"/>
                </a:solidFill>
                <a:latin typeface="Arial"/>
              </a:rPr>
              <a:t>	</a:t>
            </a:r>
            <a:r>
              <a:rPr b="1" lang="en-IN" sz="3200" spc="-1" strike="noStrike">
                <a:solidFill>
                  <a:srgbClr val="cccccc"/>
                </a:solidFill>
                <a:latin typeface="Arial"/>
              </a:rPr>
              <a:t> price deal for them. We take a 20% cut from the freelancer's income, which is a small price to pay for all the benefits our platform provides.</a:t>
            </a:r>
            <a:endParaRPr b="1" lang="en-IN" sz="3200" spc="-1" strike="noStrike">
              <a:solidFill>
                <a:srgbClr val="808080"/>
              </a:solidFill>
              <a:latin typeface="Arial"/>
            </a:endParaRPr>
          </a:p>
          <a:p>
            <a:pPr indent="0" algn="just">
              <a:spcBef>
                <a:spcPts val="1417"/>
              </a:spcBef>
              <a:buNone/>
            </a:pPr>
            <a:r>
              <a:rPr b="1" lang="en-IN" sz="3200" spc="-1" strike="noStrike">
                <a:solidFill>
                  <a:srgbClr val="cccccc"/>
                </a:solidFill>
                <a:latin typeface="Arial"/>
              </a:rPr>
              <a:t>    </a:t>
            </a:r>
            <a:r>
              <a:rPr b="1" lang="en-IN" sz="3200" spc="-1" strike="noStrike">
                <a:solidFill>
                  <a:srgbClr val="cccccc"/>
                </a:solidFill>
                <a:latin typeface="Arial"/>
              </a:rPr>
              <a:t>With our innovative approach to freelancing, we aim to revolutionize the industry and make it more accessible to everyone. Whether you're a freelancer looking for work or a client seeking talented professionals, Freemongers has got you covered. So sit back, relax, and let me show you what makes us different.</a:t>
            </a:r>
            <a:endParaRPr b="1" lang="en-IN" sz="3200" spc="-1" strike="noStrike">
              <a:solidFill>
                <a:srgbClr val="808080"/>
              </a:solidFill>
              <a:latin typeface="Arial"/>
            </a:endParaRPr>
          </a:p>
          <a:p>
            <a:pPr indent="0" algn="just">
              <a:spcBef>
                <a:spcPts val="1417"/>
              </a:spcBef>
              <a:buNone/>
            </a:pPr>
            <a:endParaRPr b="1" lang="en-IN" sz="3200" spc="-1" strike="noStrike">
              <a:solidFill>
                <a:srgbClr val="808080"/>
              </a:solidFill>
              <a:latin typeface="Arial"/>
            </a:endParaRPr>
          </a:p>
        </p:txBody>
      </p:sp>
      <p:pic>
        <p:nvPicPr>
          <p:cNvPr id="142" name="" descr=""/>
          <p:cNvPicPr/>
          <p:nvPr/>
        </p:nvPicPr>
        <p:blipFill>
          <a:blip r:embed="rId1"/>
          <a:stretch/>
        </p:blipFill>
        <p:spPr>
          <a:xfrm>
            <a:off x="5400000" y="1260000"/>
            <a:ext cx="3713400" cy="3713400"/>
          </a:xfrm>
          <a:prstGeom prst="rect">
            <a:avLst/>
          </a:prstGeom>
          <a:ln w="10800">
            <a:noFill/>
          </a:ln>
        </p:spPr>
      </p:pic>
      <p:sp>
        <p:nvSpPr>
          <p:cNvPr id="4" name="PlaceHolder 3"/>
          <p:cNvSpPr>
            <a:spLocks noGrp="1"/>
          </p:cNvSpPr>
          <p:nvPr>
            <p:ph type="sldNum" idx="6"/>
          </p:nvPr>
        </p:nvSpPr>
        <p:spPr/>
        <p:txBody>
          <a:bodyPr/>
          <a:p>
            <a:fld id="{A1048255-9AE4-42F9-A42C-3F2688423B21}" type="slidenum">
              <a:t>3</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144000" y="0"/>
            <a:ext cx="6156000" cy="1250280"/>
          </a:xfrm>
          <a:prstGeom prst="rect">
            <a:avLst/>
          </a:prstGeom>
          <a:noFill/>
          <a:ln w="0">
            <a:noFill/>
          </a:ln>
        </p:spPr>
        <p:txBody>
          <a:bodyPr lIns="0" rIns="0" tIns="0" bIns="0" anchor="ctr">
            <a:noAutofit/>
          </a:bodyPr>
          <a:p>
            <a:pPr indent="0">
              <a:buNone/>
            </a:pPr>
            <a:r>
              <a:rPr b="1" lang="en-IN" sz="2500" spc="-1" strike="noStrike">
                <a:solidFill>
                  <a:srgbClr val="ffffff"/>
                </a:solidFill>
                <a:latin typeface="Calibri"/>
              </a:rPr>
              <a:t>Traditional Freelancing: </a:t>
            </a:r>
            <a:br>
              <a:rPr sz="2500"/>
            </a:br>
            <a:r>
              <a:rPr b="1" lang="en-IN" sz="2500" spc="-1" strike="noStrike">
                <a:solidFill>
                  <a:srgbClr val="ffffff"/>
                </a:solidFill>
                <a:latin typeface="Calibri"/>
              </a:rPr>
              <a:t>A Statistical Analysis</a:t>
            </a:r>
            <a:endParaRPr b="1" lang="en-IN" sz="2500" spc="-1" strike="noStrike">
              <a:solidFill>
                <a:srgbClr val="ffffff"/>
              </a:solidFill>
              <a:latin typeface="Calibri"/>
            </a:endParaRPr>
          </a:p>
        </p:txBody>
      </p:sp>
      <p:sp>
        <p:nvSpPr>
          <p:cNvPr id="144" name="PlaceHolder 2"/>
          <p:cNvSpPr>
            <a:spLocks noGrp="1"/>
          </p:cNvSpPr>
          <p:nvPr>
            <p:ph/>
          </p:nvPr>
        </p:nvSpPr>
        <p:spPr>
          <a:xfrm>
            <a:off x="360000" y="1326600"/>
            <a:ext cx="4426920" cy="3288240"/>
          </a:xfrm>
          <a:prstGeom prst="rect">
            <a:avLst/>
          </a:prstGeom>
          <a:noFill/>
          <a:ln w="0">
            <a:noFill/>
          </a:ln>
        </p:spPr>
        <p:txBody>
          <a:bodyPr lIns="0" rIns="0" tIns="0" bIns="0" anchor="t">
            <a:normAutofit fontScale="60000"/>
          </a:bodyPr>
          <a:p>
            <a:pPr indent="0" algn="just">
              <a:spcBef>
                <a:spcPts val="1417"/>
              </a:spcBef>
              <a:buNone/>
            </a:pPr>
            <a:r>
              <a:rPr b="1" lang="en-IN" sz="3200" spc="-1" strike="noStrike">
                <a:solidFill>
                  <a:srgbClr val="cccccc"/>
                </a:solidFill>
                <a:latin typeface="Arial"/>
              </a:rPr>
              <a:t>Before we dive into how Freemongers is revolutionizing the freelancing industry, let's take a look at some statistics about traditional freelancing. According to a recent survey, only 40% of freelancers are able to consistently find work. The majority struggle with irregular income and difficulty finding clients. In addition, freelancers often have to deal with the hassle of negotiating rates and contracts on their own.</a:t>
            </a:r>
            <a:endParaRPr b="1" lang="en-IN" sz="3200" spc="-1" strike="noStrike">
              <a:solidFill>
                <a:srgbClr val="cccccc"/>
              </a:solidFill>
              <a:latin typeface="Arial"/>
            </a:endParaRPr>
          </a:p>
          <a:p>
            <a:pPr indent="0" algn="just">
              <a:spcBef>
                <a:spcPts val="1417"/>
              </a:spcBef>
              <a:buNone/>
            </a:pPr>
            <a:endParaRPr b="1" lang="en-IN" sz="3200" spc="-1" strike="noStrike">
              <a:solidFill>
                <a:srgbClr val="cccccc"/>
              </a:solidFill>
              <a:latin typeface="Arial"/>
            </a:endParaRPr>
          </a:p>
        </p:txBody>
      </p:sp>
      <p:sp>
        <p:nvSpPr>
          <p:cNvPr id="145" name="PlaceHolder 3"/>
          <p:cNvSpPr>
            <a:spLocks noGrp="1"/>
          </p:cNvSpPr>
          <p:nvPr>
            <p:ph/>
          </p:nvPr>
        </p:nvSpPr>
        <p:spPr>
          <a:xfrm>
            <a:off x="5152680" y="1260000"/>
            <a:ext cx="4426920" cy="3288240"/>
          </a:xfrm>
          <a:prstGeom prst="rect">
            <a:avLst/>
          </a:prstGeom>
          <a:noFill/>
          <a:ln w="0">
            <a:noFill/>
          </a:ln>
        </p:spPr>
        <p:txBody>
          <a:bodyPr lIns="0" rIns="0" tIns="0" bIns="0" anchor="t">
            <a:normAutofit fontScale="55000"/>
          </a:bodyPr>
          <a:p>
            <a:pPr indent="0" algn="just">
              <a:spcBef>
                <a:spcPts val="1417"/>
              </a:spcBef>
              <a:buNone/>
            </a:pPr>
            <a:r>
              <a:rPr b="1" lang="en-IN" sz="3200" spc="-1" strike="noStrike">
                <a:solidFill>
                  <a:srgbClr val="cccccc"/>
                </a:solidFill>
                <a:latin typeface="Arial"/>
              </a:rPr>
              <a:t>As you can see from the graph below, the number of freelancers has been steadily increasing over the years. However, this growth has not necessarily translated into better working conditions or higher pay for freelancers. At Freemongers, we believe that every freelancer deserves fair compensation and a reliable source of work. That's why we're committed to providing a platform that empowers freelancers and connects them with clients in a seamless and efficient manner.</a:t>
            </a:r>
            <a:endParaRPr b="1" lang="en-IN" sz="3200" spc="-1" strike="noStrike">
              <a:solidFill>
                <a:srgbClr val="cccccc"/>
              </a:solidFill>
              <a:latin typeface="Arial"/>
            </a:endParaRPr>
          </a:p>
          <a:p>
            <a:pPr indent="0" algn="just">
              <a:spcBef>
                <a:spcPts val="1417"/>
              </a:spcBef>
              <a:buNone/>
            </a:pPr>
            <a:endParaRPr b="1" lang="en-IN" sz="3200" spc="-1" strike="noStrike">
              <a:solidFill>
                <a:srgbClr val="cccccc"/>
              </a:solidFill>
              <a:latin typeface="Arial"/>
            </a:endParaRPr>
          </a:p>
        </p:txBody>
      </p:sp>
      <p:sp>
        <p:nvSpPr>
          <p:cNvPr id="5" name="PlaceHolder 4"/>
          <p:cNvSpPr>
            <a:spLocks noGrp="1"/>
          </p:cNvSpPr>
          <p:nvPr>
            <p:ph type="sldNum" idx="6"/>
          </p:nvPr>
        </p:nvSpPr>
        <p:spPr/>
        <p:txBody>
          <a:bodyPr/>
          <a:p>
            <a:fld id="{01468A65-B2B7-473C-83B0-70A2559A0804}" type="slidenum">
              <a:t>4</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PlaceHolder 1"/>
          <p:cNvSpPr>
            <a:spLocks noGrp="1"/>
          </p:cNvSpPr>
          <p:nvPr>
            <p:ph type="title"/>
          </p:nvPr>
        </p:nvSpPr>
        <p:spPr>
          <a:xfrm>
            <a:off x="180000" y="0"/>
            <a:ext cx="5976000" cy="1250280"/>
          </a:xfrm>
          <a:prstGeom prst="rect">
            <a:avLst/>
          </a:prstGeom>
          <a:noFill/>
          <a:ln w="0">
            <a:noFill/>
          </a:ln>
        </p:spPr>
        <p:txBody>
          <a:bodyPr lIns="0" rIns="0" tIns="0" bIns="0" anchor="ctr">
            <a:noAutofit/>
          </a:bodyPr>
          <a:p>
            <a:pPr indent="0">
              <a:buNone/>
            </a:pPr>
            <a:r>
              <a:rPr b="1" lang="en-IN" sz="2500" spc="-1" strike="noStrike">
                <a:solidFill>
                  <a:srgbClr val="ffffff"/>
                </a:solidFill>
                <a:latin typeface="Calibri"/>
              </a:rPr>
              <a:t>The Problem with </a:t>
            </a:r>
            <a:br>
              <a:rPr sz="2500"/>
            </a:br>
            <a:r>
              <a:rPr b="1" lang="en-IN" sz="2500" spc="-1" strike="noStrike">
                <a:solidFill>
                  <a:srgbClr val="ffffff"/>
                </a:solidFill>
                <a:latin typeface="Calibri"/>
              </a:rPr>
              <a:t>Traditional Freelancing</a:t>
            </a:r>
            <a:endParaRPr b="1" lang="en-IN" sz="2500" spc="-1" strike="noStrike">
              <a:solidFill>
                <a:srgbClr val="ffffff"/>
              </a:solidFill>
              <a:latin typeface="Calibri"/>
            </a:endParaRPr>
          </a:p>
        </p:txBody>
      </p:sp>
      <p:sp>
        <p:nvSpPr>
          <p:cNvPr id="147" name="PlaceHolder 2"/>
          <p:cNvSpPr>
            <a:spLocks noGrp="1"/>
          </p:cNvSpPr>
          <p:nvPr>
            <p:ph/>
          </p:nvPr>
        </p:nvSpPr>
        <p:spPr>
          <a:xfrm>
            <a:off x="180000" y="1250280"/>
            <a:ext cx="4606920" cy="3789720"/>
          </a:xfrm>
          <a:prstGeom prst="rect">
            <a:avLst/>
          </a:prstGeom>
          <a:noFill/>
          <a:ln w="0">
            <a:noFill/>
          </a:ln>
        </p:spPr>
        <p:txBody>
          <a:bodyPr lIns="0" rIns="0" tIns="0" bIns="0" anchor="t">
            <a:normAutofit fontScale="45000"/>
          </a:bodyPr>
          <a:p>
            <a:pPr indent="0" algn="just">
              <a:spcBef>
                <a:spcPts val="1417"/>
              </a:spcBef>
              <a:buNone/>
            </a:pPr>
            <a:r>
              <a:rPr b="1" lang="en-IN" sz="3200" spc="-1" strike="noStrike">
                <a:solidFill>
                  <a:srgbClr val="cccccc"/>
                </a:solidFill>
                <a:latin typeface="Calibri"/>
              </a:rPr>
              <a:t>Traditional freelancing can be a nightmare. Freelancers often struggle to find work, and when they do, they have to negotiate their own prices and terms. This leads to a lot of wasted time and effort, with no guarantee of success. On the other hand, clients are overwhelmed with options and have to spend hours sifting through resumes and portfolios to find the right person for the job.</a:t>
            </a:r>
            <a:endParaRPr b="1" lang="en-IN" sz="3200" spc="-1" strike="noStrike">
              <a:solidFill>
                <a:srgbClr val="cccccc"/>
              </a:solidFill>
              <a:latin typeface="Calibri"/>
            </a:endParaRPr>
          </a:p>
          <a:p>
            <a:pPr indent="0" algn="just">
              <a:spcBef>
                <a:spcPts val="1417"/>
              </a:spcBef>
              <a:buNone/>
            </a:pPr>
            <a:r>
              <a:rPr b="1" lang="en-IN" sz="3200" spc="-1" strike="noStrike">
                <a:solidFill>
                  <a:srgbClr val="cccccc"/>
                </a:solidFill>
                <a:latin typeface="Calibri"/>
              </a:rPr>
              <a:t>At Freemongers, we solve these problems by providing a one-stop-shop for freelancers and clients. We handle all the negotiations and paperwork, so you don't have to. Our platform also offers a rating system that ensures quality work and fair pricing. With Freemongers, you can focus on what really matters - getting the job done</a:t>
            </a:r>
            <a:endParaRPr b="1" lang="en-IN" sz="3200" spc="-1" strike="noStrike">
              <a:solidFill>
                <a:srgbClr val="cccccc"/>
              </a:solidFill>
              <a:latin typeface="Calibri"/>
            </a:endParaRPr>
          </a:p>
          <a:p>
            <a:pPr indent="0" algn="just">
              <a:spcBef>
                <a:spcPts val="1417"/>
              </a:spcBef>
              <a:buNone/>
            </a:pPr>
            <a:endParaRPr b="1" lang="en-IN" sz="3200" spc="-1" strike="noStrike">
              <a:solidFill>
                <a:srgbClr val="cccccc"/>
              </a:solidFill>
              <a:latin typeface="Calibri"/>
            </a:endParaRPr>
          </a:p>
        </p:txBody>
      </p:sp>
      <p:pic>
        <p:nvPicPr>
          <p:cNvPr id="148" name="" descr=""/>
          <p:cNvPicPr/>
          <p:nvPr/>
        </p:nvPicPr>
        <p:blipFill>
          <a:blip r:embed="rId1"/>
          <a:stretch/>
        </p:blipFill>
        <p:spPr>
          <a:xfrm>
            <a:off x="5721840" y="1326600"/>
            <a:ext cx="3288240" cy="3288240"/>
          </a:xfrm>
          <a:prstGeom prst="rect">
            <a:avLst/>
          </a:prstGeom>
          <a:ln w="10800">
            <a:noFill/>
          </a:ln>
        </p:spPr>
      </p:pic>
      <p:sp>
        <p:nvSpPr>
          <p:cNvPr id="4" name="PlaceHolder 3"/>
          <p:cNvSpPr>
            <a:spLocks noGrp="1"/>
          </p:cNvSpPr>
          <p:nvPr>
            <p:ph type="sldNum" idx="6"/>
          </p:nvPr>
        </p:nvSpPr>
        <p:spPr/>
        <p:txBody>
          <a:bodyPr/>
          <a:p>
            <a:fld id="{B91C1A20-90CD-4843-9D21-B6C61D02FE82}"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r>
              <a:rPr b="1" lang="en-IN" sz="2500" spc="-1" strike="noStrike">
                <a:solidFill>
                  <a:srgbClr val="ffffff"/>
                </a:solidFill>
                <a:latin typeface="Calibri"/>
              </a:rPr>
              <a:t>How Freemongers Works</a:t>
            </a:r>
            <a:endParaRPr b="1" lang="en-IN" sz="2500" spc="-1" strike="noStrike">
              <a:solidFill>
                <a:srgbClr val="ffffff"/>
              </a:solidFill>
              <a:latin typeface="Calibri"/>
            </a:endParaRPr>
          </a:p>
        </p:txBody>
      </p:sp>
      <p:sp>
        <p:nvSpPr>
          <p:cNvPr id="150" name="PlaceHolder 2"/>
          <p:cNvSpPr>
            <a:spLocks noGrp="1"/>
          </p:cNvSpPr>
          <p:nvPr>
            <p:ph/>
          </p:nvPr>
        </p:nvSpPr>
        <p:spPr>
          <a:xfrm>
            <a:off x="180000" y="1326600"/>
            <a:ext cx="4426920" cy="3713400"/>
          </a:xfrm>
          <a:prstGeom prst="rect">
            <a:avLst/>
          </a:prstGeom>
          <a:noFill/>
          <a:ln w="0">
            <a:noFill/>
          </a:ln>
        </p:spPr>
        <p:txBody>
          <a:bodyPr lIns="0" rIns="0" tIns="0" bIns="0" anchor="t">
            <a:normAutofit fontScale="49000"/>
          </a:bodyPr>
          <a:p>
            <a:pPr indent="0">
              <a:spcBef>
                <a:spcPts val="1417"/>
              </a:spcBef>
              <a:buNone/>
            </a:pPr>
            <a:r>
              <a:rPr b="1" lang="en-IN" sz="3200" spc="-1" strike="noStrike">
                <a:solidFill>
                  <a:srgbClr val="cccccc"/>
                </a:solidFill>
                <a:latin typeface="Calibri"/>
              </a:rPr>
              <a:t>Our platform is designed to be user-friendly and efficient. To get started as a freelancer, simply create a profile and showcase your skills and experience. Clients can browse through profiles and select the best candidate for the job. Once the project is complete, payment is processed securely through our platform.</a:t>
            </a:r>
            <a:endParaRPr b="1" lang="en-IN" sz="3200" spc="-1" strike="noStrike">
              <a:solidFill>
                <a:srgbClr val="cccccc"/>
              </a:solidFill>
              <a:latin typeface="Calibri"/>
            </a:endParaRPr>
          </a:p>
          <a:p>
            <a:pPr indent="0">
              <a:spcBef>
                <a:spcPts val="1417"/>
              </a:spcBef>
              <a:buNone/>
            </a:pPr>
            <a:r>
              <a:rPr b="1" lang="en-IN" sz="3200" spc="-1" strike="noStrike">
                <a:solidFill>
                  <a:srgbClr val="cccccc"/>
                </a:solidFill>
                <a:latin typeface="Calibri"/>
              </a:rPr>
              <a:t>We also offer support and guidance throughout the entire process. Our team is always available to answer any questions or concerns you may have. With Freemongers, you can rest assured that you're in good hands.</a:t>
            </a:r>
            <a:endParaRPr b="1" lang="en-IN" sz="3200" spc="-1" strike="noStrike">
              <a:solidFill>
                <a:srgbClr val="cccccc"/>
              </a:solidFill>
              <a:latin typeface="Calibri"/>
            </a:endParaRPr>
          </a:p>
          <a:p>
            <a:pPr indent="0">
              <a:spcBef>
                <a:spcPts val="1417"/>
              </a:spcBef>
              <a:buNone/>
            </a:pPr>
            <a:endParaRPr b="1" lang="en-IN" sz="3200" spc="-1" strike="noStrike">
              <a:solidFill>
                <a:srgbClr val="cccccc"/>
              </a:solidFill>
              <a:latin typeface="Calibri"/>
            </a:endParaRPr>
          </a:p>
        </p:txBody>
      </p:sp>
      <p:pic>
        <p:nvPicPr>
          <p:cNvPr id="151" name="" descr=""/>
          <p:cNvPicPr/>
          <p:nvPr/>
        </p:nvPicPr>
        <p:blipFill>
          <a:blip r:embed="rId1"/>
          <a:stretch/>
        </p:blipFill>
        <p:spPr>
          <a:xfrm>
            <a:off x="5721840" y="1326600"/>
            <a:ext cx="3288240" cy="3288240"/>
          </a:xfrm>
          <a:prstGeom prst="rect">
            <a:avLst/>
          </a:prstGeom>
          <a:ln w="10800">
            <a:noFill/>
          </a:ln>
        </p:spPr>
      </p:pic>
      <p:sp>
        <p:nvSpPr>
          <p:cNvPr id="4" name="PlaceHolder 3"/>
          <p:cNvSpPr>
            <a:spLocks noGrp="1"/>
          </p:cNvSpPr>
          <p:nvPr>
            <p:ph type="sldNum" idx="6"/>
          </p:nvPr>
        </p:nvSpPr>
        <p:spPr/>
        <p:txBody>
          <a:bodyPr/>
          <a:p>
            <a:fld id="{94AC19A0-1B4D-490E-96C0-2A7BC83498DE}"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r>
              <a:rPr b="1" lang="en-IN" sz="2500" spc="-1" strike="noStrike">
                <a:solidFill>
                  <a:srgbClr val="ffffff"/>
                </a:solidFill>
                <a:latin typeface="Calibri"/>
              </a:rPr>
              <a:t>The Freemongers Advantage</a:t>
            </a:r>
            <a:endParaRPr b="1" lang="en-IN" sz="2500" spc="-1" strike="noStrike">
              <a:solidFill>
                <a:srgbClr val="ffffff"/>
              </a:solidFill>
              <a:latin typeface="Calibri"/>
            </a:endParaRPr>
          </a:p>
        </p:txBody>
      </p:sp>
      <p:sp>
        <p:nvSpPr>
          <p:cNvPr id="153" name="PlaceHolder 2"/>
          <p:cNvSpPr>
            <a:spLocks noGrp="1"/>
          </p:cNvSpPr>
          <p:nvPr>
            <p:ph/>
          </p:nvPr>
        </p:nvSpPr>
        <p:spPr>
          <a:xfrm>
            <a:off x="180000" y="1080000"/>
            <a:ext cx="4426920" cy="3893400"/>
          </a:xfrm>
          <a:prstGeom prst="rect">
            <a:avLst/>
          </a:prstGeom>
          <a:noFill/>
          <a:ln w="0">
            <a:noFill/>
          </a:ln>
        </p:spPr>
        <p:txBody>
          <a:bodyPr lIns="0" rIns="0" tIns="0" bIns="0" anchor="t">
            <a:normAutofit fontScale="86000"/>
          </a:bodyPr>
          <a:p>
            <a:pPr indent="0" algn="just">
              <a:spcBef>
                <a:spcPts val="1417"/>
              </a:spcBef>
              <a:buNone/>
            </a:pPr>
            <a:r>
              <a:rPr b="1" lang="en-IN" sz="1800" spc="-1" strike="noStrike">
                <a:solidFill>
                  <a:srgbClr val="cccccc"/>
                </a:solidFill>
                <a:latin typeface="Calibri"/>
              </a:rPr>
              <a:t>There are many benefits to using Freemongers for both freelancers and clients. For freelancers, our platform offers a steady stream of work opportunities and fair compensation. We also handle all the administrative tasks, so you can focus on your craft. For clients, we provide access to a pool of talented professionals and ensure quality work at competitive prices.</a:t>
            </a:r>
            <a:endParaRPr b="1" lang="en-IN" sz="1800" spc="-1" strike="noStrike">
              <a:solidFill>
                <a:srgbClr val="cccccc"/>
              </a:solidFill>
              <a:latin typeface="Calibri"/>
            </a:endParaRPr>
          </a:p>
          <a:p>
            <a:pPr indent="0" algn="just">
              <a:spcBef>
                <a:spcPts val="1417"/>
              </a:spcBef>
              <a:buNone/>
            </a:pPr>
            <a:r>
              <a:rPr b="1" lang="en-IN" sz="1800" spc="-1" strike="noStrike">
                <a:solidFill>
                  <a:srgbClr val="cccccc"/>
                </a:solidFill>
                <a:latin typeface="Calibri"/>
              </a:rPr>
              <a:t>In addition, our rating system ensures that only the best freelancers are featured on our platform. This means clients can trust that they are getting top-notch service. With Freemongers, everyone wins.</a:t>
            </a:r>
            <a:endParaRPr b="1" lang="en-IN" sz="1800" spc="-1" strike="noStrike">
              <a:solidFill>
                <a:srgbClr val="cccccc"/>
              </a:solidFill>
              <a:latin typeface="Calibri"/>
            </a:endParaRPr>
          </a:p>
          <a:p>
            <a:pPr indent="0" algn="just">
              <a:spcBef>
                <a:spcPts val="1417"/>
              </a:spcBef>
              <a:buNone/>
            </a:pPr>
            <a:endParaRPr b="1" lang="en-IN" sz="1800" spc="-1" strike="noStrike">
              <a:solidFill>
                <a:srgbClr val="cccccc"/>
              </a:solidFill>
              <a:latin typeface="Calibri"/>
            </a:endParaRPr>
          </a:p>
        </p:txBody>
      </p:sp>
      <p:pic>
        <p:nvPicPr>
          <p:cNvPr id="154" name="" descr=""/>
          <p:cNvPicPr/>
          <p:nvPr/>
        </p:nvPicPr>
        <p:blipFill>
          <a:blip r:embed="rId1"/>
          <a:stretch/>
        </p:blipFill>
        <p:spPr>
          <a:xfrm>
            <a:off x="5721840" y="1326600"/>
            <a:ext cx="3288240" cy="3288240"/>
          </a:xfrm>
          <a:prstGeom prst="rect">
            <a:avLst/>
          </a:prstGeom>
          <a:ln w="10800">
            <a:noFill/>
          </a:ln>
        </p:spPr>
      </p:pic>
      <p:sp>
        <p:nvSpPr>
          <p:cNvPr id="4" name="PlaceHolder 3"/>
          <p:cNvSpPr>
            <a:spLocks noGrp="1"/>
          </p:cNvSpPr>
          <p:nvPr>
            <p:ph type="sldNum" idx="6"/>
          </p:nvPr>
        </p:nvSpPr>
        <p:spPr/>
        <p:txBody>
          <a:bodyPr/>
          <a:p>
            <a:fld id="{D5201DE2-9A14-4811-BD57-26D5EC4D315C}"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144000" y="72000"/>
            <a:ext cx="9540000" cy="648000"/>
          </a:xfrm>
          <a:prstGeom prst="rect">
            <a:avLst/>
          </a:prstGeom>
          <a:noFill/>
          <a:ln w="0">
            <a:noFill/>
          </a:ln>
        </p:spPr>
        <p:txBody>
          <a:bodyPr lIns="0" rIns="0" tIns="0" bIns="0" anchor="ctr">
            <a:noAutofit/>
          </a:bodyPr>
          <a:p>
            <a:pPr indent="0">
              <a:buNone/>
            </a:pPr>
            <a:r>
              <a:rPr b="1" lang="en-IN" sz="2500" spc="-1" strike="noStrike">
                <a:solidFill>
                  <a:srgbClr val="ffffff"/>
                </a:solidFill>
                <a:latin typeface="Calibri"/>
              </a:rPr>
              <a:t>Our Vision for the Future</a:t>
            </a:r>
            <a:endParaRPr b="1" lang="en-IN" sz="2500" spc="-1" strike="noStrike">
              <a:solidFill>
                <a:srgbClr val="ffffff"/>
              </a:solidFill>
              <a:latin typeface="Calibri"/>
            </a:endParaRPr>
          </a:p>
        </p:txBody>
      </p:sp>
      <p:sp>
        <p:nvSpPr>
          <p:cNvPr id="156" name="PlaceHolder 2"/>
          <p:cNvSpPr>
            <a:spLocks noGrp="1"/>
          </p:cNvSpPr>
          <p:nvPr>
            <p:ph/>
          </p:nvPr>
        </p:nvSpPr>
        <p:spPr>
          <a:xfrm>
            <a:off x="253080" y="1080000"/>
            <a:ext cx="4426920" cy="4008240"/>
          </a:xfrm>
          <a:prstGeom prst="rect">
            <a:avLst/>
          </a:prstGeom>
          <a:noFill/>
          <a:ln w="0">
            <a:noFill/>
          </a:ln>
        </p:spPr>
        <p:txBody>
          <a:bodyPr lIns="0" rIns="0" tIns="0" bIns="0" anchor="t">
            <a:normAutofit fontScale="57000"/>
          </a:bodyPr>
          <a:p>
            <a:pPr indent="0" algn="just">
              <a:spcBef>
                <a:spcPts val="1417"/>
              </a:spcBef>
              <a:buNone/>
            </a:pPr>
            <a:r>
              <a:rPr b="1" lang="en-IN" sz="3200" spc="-1" strike="noStrike">
                <a:solidFill>
                  <a:srgbClr val="ffffff"/>
                </a:solidFill>
                <a:latin typeface="Arial"/>
              </a:rPr>
              <a:t>At Freemongers, we have big plans for the future. Our goal is to take on all the big projects currently handled by unicorns and use our freelancer chain to complete them. We believe that with our platform, we can disrupt the industry and make freelancing more accessible to everyone.</a:t>
            </a:r>
            <a:endParaRPr b="1" lang="en-IN" sz="3200" spc="-1" strike="noStrike">
              <a:solidFill>
                <a:srgbClr val="ffffff"/>
              </a:solidFill>
              <a:latin typeface="Arial"/>
            </a:endParaRPr>
          </a:p>
          <a:p>
            <a:pPr indent="0" algn="just">
              <a:spcBef>
                <a:spcPts val="1417"/>
              </a:spcBef>
              <a:buNone/>
            </a:pPr>
            <a:r>
              <a:rPr b="1" lang="en-IN" sz="3200" spc="-1" strike="noStrike">
                <a:solidFill>
                  <a:srgbClr val="ffffff"/>
                </a:solidFill>
                <a:latin typeface="Arial"/>
              </a:rPr>
              <a:t>We also plan to expand our services globally and become the go-to platform for freelancers and clients worldwide. With our innovative approach and dedicated team, we are confident that we can achieve these goals and more. Join us on this exciting journey!</a:t>
            </a:r>
            <a:endParaRPr b="1" lang="en-IN" sz="3200" spc="-1" strike="noStrike">
              <a:solidFill>
                <a:srgbClr val="ffffff"/>
              </a:solidFill>
              <a:latin typeface="Arial"/>
            </a:endParaRPr>
          </a:p>
          <a:p>
            <a:pPr indent="0" algn="just">
              <a:spcBef>
                <a:spcPts val="1417"/>
              </a:spcBef>
              <a:buNone/>
            </a:pPr>
            <a:endParaRPr b="1" lang="en-IN" sz="3200" spc="-1" strike="noStrike">
              <a:solidFill>
                <a:srgbClr val="ffffff"/>
              </a:solidFill>
              <a:latin typeface="Arial"/>
            </a:endParaRPr>
          </a:p>
        </p:txBody>
      </p:sp>
      <p:pic>
        <p:nvPicPr>
          <p:cNvPr id="157" name="" descr=""/>
          <p:cNvPicPr/>
          <p:nvPr/>
        </p:nvPicPr>
        <p:blipFill>
          <a:blip r:embed="rId1"/>
          <a:stretch/>
        </p:blipFill>
        <p:spPr>
          <a:xfrm>
            <a:off x="5721840" y="1326600"/>
            <a:ext cx="3288240" cy="3288240"/>
          </a:xfrm>
          <a:prstGeom prst="rect">
            <a:avLst/>
          </a:prstGeom>
          <a:ln w="10800">
            <a:noFill/>
          </a:ln>
        </p:spPr>
      </p:pic>
      <p:sp>
        <p:nvSpPr>
          <p:cNvPr id="4" name="PlaceHolder 3"/>
          <p:cNvSpPr>
            <a:spLocks noGrp="1"/>
          </p:cNvSpPr>
          <p:nvPr>
            <p:ph type="sldNum" idx="6"/>
          </p:nvPr>
        </p:nvSpPr>
        <p:spPr/>
        <p:txBody>
          <a:bodyPr/>
          <a:p>
            <a:fld id="{6E7FF917-051B-430A-A7E7-7A51629FC6B1}" type="slidenum">
              <a:t>8</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21</TotalTime>
  <Application>LibreOffice/7.5.2.2$Linux_X86_64 LibreOffice_project/50$Build-2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2023-06-03T22:00:26Z</dcterms:created>
  <dc:creator/>
  <dc:description/>
  <dc:language>en-IN</dc:language>
  <cp:lastModifiedBy/>
  <dcterms:modified xsi:type="dcterms:W3CDTF">2023-06-03T22:21:59Z</dcterms:modified>
  <cp:revision>2</cp:revision>
  <dc:subject/>
  <dc:title>Portfolio</dc:title>
</cp:coreProperties>
</file>